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9" r:id="rId3"/>
    <p:sldId id="257" r:id="rId4"/>
    <p:sldId id="266" r:id="rId5"/>
    <p:sldId id="267" r:id="rId6"/>
    <p:sldId id="270" r:id="rId7"/>
    <p:sldId id="259" r:id="rId8"/>
    <p:sldId id="256" r:id="rId9"/>
    <p:sldId id="258" r:id="rId10"/>
    <p:sldId id="260" r:id="rId11"/>
    <p:sldId id="261" r:id="rId12"/>
    <p:sldId id="262" r:id="rId13"/>
    <p:sldId id="268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6ABBB-3FE1-442F-8E37-DE4AD458548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69CE5-5763-4608-8C3A-597C69415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6ABBB-3FE1-442F-8E37-DE4AD458548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69CE5-5763-4608-8C3A-597C69415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6ABBB-3FE1-442F-8E37-DE4AD458548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69CE5-5763-4608-8C3A-597C69415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6ABBB-3FE1-442F-8E37-DE4AD458548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69CE5-5763-4608-8C3A-597C69415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6ABBB-3FE1-442F-8E37-DE4AD458548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69CE5-5763-4608-8C3A-597C69415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6ABBB-3FE1-442F-8E37-DE4AD458548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69CE5-5763-4608-8C3A-597C69415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6ABBB-3FE1-442F-8E37-DE4AD458548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69CE5-5763-4608-8C3A-597C69415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6ABBB-3FE1-442F-8E37-DE4AD458548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69CE5-5763-4608-8C3A-597C69415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6ABBB-3FE1-442F-8E37-DE4AD458548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69CE5-5763-4608-8C3A-597C69415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6ABBB-3FE1-442F-8E37-DE4AD458548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69CE5-5763-4608-8C3A-597C69415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6ABBB-3FE1-442F-8E37-DE4AD458548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69CE5-5763-4608-8C3A-597C69415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6ABBB-3FE1-442F-8E37-DE4AD458548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69CE5-5763-4608-8C3A-597C69415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5976" y="620688"/>
            <a:ext cx="4608512" cy="1470025"/>
          </a:xfrm>
        </p:spPr>
        <p:txBody>
          <a:bodyPr>
            <a:normAutofit/>
          </a:bodyPr>
          <a:lstStyle/>
          <a:p>
            <a:r>
              <a:rPr lang="ru-RU" sz="5400" i="1" dirty="0" smtClean="0"/>
              <a:t>КОНСТИТУЦИЯ</a:t>
            </a:r>
            <a:endParaRPr lang="ru-RU" sz="5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5157192"/>
            <a:ext cx="4788024" cy="936104"/>
          </a:xfrm>
        </p:spPr>
        <p:txBody>
          <a:bodyPr>
            <a:normAutofit fontScale="92500"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 ГБУ «Центр содействия семейному воспитанию №11»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Воспитатель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Колмакова Антонина Михайловна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79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889882">
            <a:off x="357909" y="313845"/>
            <a:ext cx="5572132" cy="406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6"/>
          <p:cNvSpPr>
            <a:spLocks noGrp="1" noChangeArrowheads="1"/>
          </p:cNvSpPr>
          <p:nvPr>
            <p:ph idx="1"/>
          </p:nvPr>
        </p:nvSpPr>
        <p:spPr bwMode="auto">
          <a:xfrm>
            <a:off x="571472" y="3643314"/>
            <a:ext cx="82296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 dirty="0"/>
              <a:t>Действующая Конституция РФ принята всенародным голосованием (референдумом) 12 декабря 1993 г.,</a:t>
            </a:r>
          </a:p>
          <a:p>
            <a:pPr algn="ctr">
              <a:buNone/>
            </a:pPr>
            <a:r>
              <a:rPr lang="ru-RU" sz="2000" b="1" dirty="0"/>
              <a:t>а с 19 сентября 1994 этот праздник стал государственным.</a:t>
            </a:r>
          </a:p>
          <a:p>
            <a:pPr algn="ctr">
              <a:buNone/>
            </a:pPr>
            <a:r>
              <a:rPr lang="ru-RU" sz="2000" b="1" dirty="0"/>
              <a:t> Конституция РФ состоит из преамбулы, 2 разделов, 9 глав, 137 статей и 9 параграфов переходных и заключительных положений.</a:t>
            </a:r>
            <a:endParaRPr lang="ru-RU" sz="1200" b="1" dirty="0"/>
          </a:p>
          <a:p>
            <a:pPr algn="ctr">
              <a:buNone/>
            </a:pPr>
            <a:r>
              <a:rPr lang="ru-RU" sz="2000" b="1" dirty="0"/>
              <a:t> Конституция РФ закрепляет основы конституционного строя России, права и свободы человека и гражданина, федеративное устройство, организацию высших органов государственной власти.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4290"/>
            <a:ext cx="7058755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57818" y="357166"/>
            <a:ext cx="358613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/>
              <a:t>В  Конституции РФ записаны наши права, свободы и обязанности. </a:t>
            </a:r>
          </a:p>
          <a:p>
            <a:pPr algn="ctr"/>
            <a:r>
              <a:rPr lang="ru-RU" sz="2000" b="1" dirty="0"/>
              <a:t>По Конституции нашей страны мы имеем право на жизнь, имеем право выбирать профессию, имеем право на отдых, жилье и медицинскую помощь.</a:t>
            </a:r>
          </a:p>
          <a:p>
            <a:pPr algn="ctr"/>
            <a:r>
              <a:rPr lang="ru-RU" sz="2000" b="1" dirty="0"/>
              <a:t> Все люди равны перед законом, и каждого из нас защищает государство, через милицию и </a:t>
            </a:r>
            <a:r>
              <a:rPr lang="ru-RU" sz="2000" b="1" dirty="0" smtClean="0"/>
              <a:t>суд</a:t>
            </a:r>
            <a:r>
              <a:rPr lang="ru-RU" sz="2000" b="1" dirty="0" smtClean="0">
                <a:solidFill>
                  <a:srgbClr val="CC0000"/>
                </a:solidFill>
              </a:rPr>
              <a:t> </a:t>
            </a:r>
            <a:endParaRPr lang="ru-RU" sz="2000" b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00496" y="874739"/>
            <a:ext cx="51435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/>
              <a:t>Наши свободы – свобода слова, вероисповедания и совести. </a:t>
            </a:r>
          </a:p>
          <a:p>
            <a:pPr algn="ctr"/>
            <a:r>
              <a:rPr lang="ru-RU" sz="2400" b="1" dirty="0"/>
              <a:t>По этому закону все права и свободы, данные нам государством, не должны нарушать или ущемлять права и свободы других граждан. </a:t>
            </a:r>
          </a:p>
          <a:p>
            <a:pPr algn="ctr"/>
            <a:r>
              <a:rPr lang="ru-RU" sz="2400" b="1" dirty="0"/>
              <a:t>Например, свобода слова – мы имеем право искать, собирать и распространять информацию, но не имеем права вмешиваться в личную жизнь других людей, разглашать государственную тайну. </a:t>
            </a:r>
          </a:p>
          <a:p>
            <a:pPr algn="ctr"/>
            <a:r>
              <a:rPr lang="ru-RU" sz="2400" b="1" dirty="0"/>
              <a:t>Также у каждого из нас есть обязанности, записанные в Конституции.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087731">
            <a:off x="518378" y="984577"/>
            <a:ext cx="3000396" cy="432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28604"/>
            <a:ext cx="7526558" cy="5630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00530" y="1785926"/>
            <a:ext cx="4643470" cy="2714644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Согласно статье 82 Конституции РФ при вступлении в должность Президент РФ приносит народу следующую присягу: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 "Клянусь при осуществлении полномочий Президента Российской Федерации уважать и охранять права и свободы человека и гражданина, соблюдать и защищать Конституцию Российской Федерации, защищать суверенитет и независимость, безопасность и целостность государства, верно служить народу".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 Присяга приносится в торжественной обстановке в присутствии членов Совета Федерации, депутатов Государственной Думы и судей Конституционного Суда Российской Федерации.</a:t>
            </a: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3429000"/>
            <a:ext cx="5214942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Для детей информация о Конституции РФ доступно изложена </a:t>
            </a:r>
            <a:br>
              <a:rPr lang="ru-RU" sz="3200" b="1" dirty="0" smtClean="0"/>
            </a:br>
            <a:r>
              <a:rPr lang="ru-RU" sz="3200" b="1" dirty="0" smtClean="0"/>
              <a:t> в специальном справочнике для школьника. Его легко можно найти в интернете.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3328982" cy="25716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082668">
            <a:off x="598033" y="1007117"/>
            <a:ext cx="3357586" cy="537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357562"/>
            <a:ext cx="7972452" cy="101122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Нет края на свете красивей,</a:t>
            </a:r>
            <a:br>
              <a:rPr lang="ru-RU" sz="2700" b="1" dirty="0" smtClean="0"/>
            </a:br>
            <a:r>
              <a:rPr lang="ru-RU" sz="2700" b="1" dirty="0" smtClean="0"/>
              <a:t>Нет Родины в мире светлей!</a:t>
            </a:r>
            <a:br>
              <a:rPr lang="ru-RU" sz="2700" b="1" dirty="0" smtClean="0"/>
            </a:br>
            <a:r>
              <a:rPr lang="ru-RU" sz="2700" b="1" dirty="0" smtClean="0"/>
              <a:t>Россия, Россия, Россия, –</a:t>
            </a:r>
            <a:br>
              <a:rPr lang="ru-RU" sz="2700" b="1" dirty="0" smtClean="0"/>
            </a:br>
            <a:r>
              <a:rPr lang="ru-RU" sz="2700" b="1" dirty="0" smtClean="0"/>
              <a:t>Что может быть сердцу милей?</a:t>
            </a:r>
            <a:br>
              <a:rPr lang="ru-RU" sz="2700" b="1" dirty="0" smtClean="0"/>
            </a:br>
            <a:r>
              <a:rPr lang="ru-RU" sz="2700" b="1" dirty="0" smtClean="0"/>
              <a:t>Кто был тебе равен по силе?</a:t>
            </a:r>
            <a:br>
              <a:rPr lang="ru-RU" sz="2700" b="1" dirty="0" smtClean="0"/>
            </a:br>
            <a:r>
              <a:rPr lang="ru-RU" sz="2700" b="1" dirty="0" smtClean="0"/>
              <a:t>Терпел пораженья любой!</a:t>
            </a:r>
            <a:br>
              <a:rPr lang="ru-RU" sz="2700" b="1" dirty="0" smtClean="0"/>
            </a:br>
            <a:r>
              <a:rPr lang="ru-RU" sz="2700" b="1" dirty="0" smtClean="0"/>
              <a:t>Россия, Россия, Россия, –</a:t>
            </a:r>
            <a:br>
              <a:rPr lang="ru-RU" sz="2700" b="1" dirty="0" smtClean="0"/>
            </a:br>
            <a:r>
              <a:rPr lang="ru-RU" sz="2700" b="1" dirty="0" smtClean="0"/>
              <a:t>Мы в горе и счастье – с тобой!</a:t>
            </a:r>
            <a:br>
              <a:rPr lang="ru-RU" sz="2700" b="1" dirty="0" smtClean="0"/>
            </a:br>
            <a:r>
              <a:rPr lang="ru-RU" sz="2700" b="1" dirty="0" smtClean="0"/>
              <a:t>Россия! Как Синюю птицу,</a:t>
            </a:r>
            <a:br>
              <a:rPr lang="ru-RU" sz="2700" b="1" dirty="0" smtClean="0"/>
            </a:br>
            <a:r>
              <a:rPr lang="ru-RU" sz="2700" b="1" dirty="0" smtClean="0"/>
              <a:t>Тебя бережём мы и чтим,</a:t>
            </a:r>
            <a:br>
              <a:rPr lang="ru-RU" sz="2700" b="1" dirty="0" smtClean="0"/>
            </a:br>
            <a:r>
              <a:rPr lang="ru-RU" sz="2700" b="1" dirty="0" smtClean="0"/>
              <a:t>А если нарушат границу,</a:t>
            </a:r>
            <a:br>
              <a:rPr lang="ru-RU" sz="2700" b="1" dirty="0" smtClean="0"/>
            </a:br>
            <a:r>
              <a:rPr lang="ru-RU" sz="2700" b="1" dirty="0" smtClean="0"/>
              <a:t>Мы грудью тебя защитим!</a:t>
            </a:r>
            <a:br>
              <a:rPr lang="ru-RU" sz="2700" b="1" dirty="0" smtClean="0"/>
            </a:br>
            <a:r>
              <a:rPr lang="ru-RU" sz="2700" b="1" dirty="0" smtClean="0"/>
              <a:t>И если бы нас вдруг спросили:</a:t>
            </a:r>
            <a:br>
              <a:rPr lang="ru-RU" sz="2700" b="1" dirty="0" smtClean="0"/>
            </a:br>
            <a:r>
              <a:rPr lang="ru-RU" sz="2700" b="1" dirty="0" smtClean="0"/>
              <a:t>«А чем дорога вам страна?»</a:t>
            </a:r>
            <a:br>
              <a:rPr lang="ru-RU" sz="2700" b="1" dirty="0" smtClean="0"/>
            </a:br>
            <a:r>
              <a:rPr lang="ru-RU" sz="2700" b="1" dirty="0" smtClean="0"/>
              <a:t>– Да тем, что для всех нас Россия,</a:t>
            </a:r>
            <a:br>
              <a:rPr lang="ru-RU" sz="2700" b="1" dirty="0" smtClean="0"/>
            </a:br>
            <a:r>
              <a:rPr lang="ru-RU" sz="2700" b="1" dirty="0" smtClean="0"/>
              <a:t>Как мама родная, – одна!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14942" y="2214554"/>
            <a:ext cx="3471858" cy="3911609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Гимн – торжественная песня или просто мелодия – символ государства. Он исполняется в особых, торжественных случаях: в дни торжественных праздников, собраний, когда проходят парады, в случаях победы наших спортсменов на соревнованиях. При исполнении гимна встают, слушают молча или подпевают.</a:t>
            </a:r>
            <a:endParaRPr lang="ru-RU" b="1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786050" y="500042"/>
            <a:ext cx="8229600" cy="1143000"/>
          </a:xfrm>
          <a:noFill/>
          <a:ln/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Гимн </a:t>
            </a:r>
            <a:r>
              <a:rPr lang="ru-RU" sz="3600" kern="1200" cap="all" dirty="0" smtClean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России</a:t>
            </a:r>
            <a:endParaRPr lang="ru-RU" sz="3600" kern="1200" cap="all" dirty="0"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85728"/>
            <a:ext cx="4500562" cy="622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1785926"/>
            <a:ext cx="4186238" cy="4097335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dirty="0" smtClean="0"/>
              <a:t>Наш флаг имеет прямоугольную форму и состоит из трех горизонтальных полос, сверху вниз: белой, синей, красной.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dirty="0" smtClean="0"/>
              <a:t>Белый цвет означает мир, чистоту. Синий - небо, верность и правду. Красный – храбрость. Государственный флаг России утвержден 22 августа 1991 года.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928794" y="357166"/>
            <a:ext cx="8229600" cy="1143000"/>
          </a:xfrm>
          <a:noFill/>
          <a:ln/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Флаг </a:t>
            </a:r>
            <a:r>
              <a:rPr lang="ru-RU" sz="3600" kern="1200" cap="all" dirty="0" smtClean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России</a:t>
            </a:r>
            <a:endParaRPr lang="ru-RU" sz="3600" kern="1200" cap="all" dirty="0"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285860"/>
            <a:ext cx="432957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10"/>
          <p:cNvSpPr>
            <a:spLocks noGrp="1"/>
          </p:cNvSpPr>
          <p:nvPr>
            <p:ph idx="1"/>
          </p:nvPr>
        </p:nvSpPr>
        <p:spPr>
          <a:xfrm>
            <a:off x="4572000" y="1214422"/>
            <a:ext cx="4572000" cy="5383219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endParaRPr lang="ru-RU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 smtClean="0"/>
              <a:t>Герб </a:t>
            </a:r>
            <a:r>
              <a:rPr lang="ru-RU" sz="2800" b="1" dirty="0"/>
              <a:t>– отличительный знак (эмблема) государства, города, рода. Герб России – золотой двуглавый орел на фоне красного щита. В лапах у орла – скипетр и держава. Скипетр – это жезл, символ власти. Он украшен драгоценными камнями. Держава – это золотой шар с крестом на верху. 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357422" y="285728"/>
            <a:ext cx="8229600" cy="1143000"/>
          </a:xfrm>
          <a:noFill/>
          <a:ln/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Герб России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714356"/>
            <a:ext cx="39147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31432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Много, много лет назад,</a:t>
            </a:r>
            <a:br>
              <a:rPr lang="ru-RU" sz="3100" b="1" dirty="0" smtClean="0"/>
            </a:br>
            <a:r>
              <a:rPr lang="ru-RU" sz="3100" b="1" dirty="0" smtClean="0"/>
              <a:t>Как нам люди говорят,</a:t>
            </a:r>
            <a:br>
              <a:rPr lang="ru-RU" sz="3100" b="1" dirty="0" smtClean="0"/>
            </a:br>
            <a:r>
              <a:rPr lang="ru-RU" sz="3100" b="1" dirty="0" smtClean="0"/>
              <a:t>Был придуман Он -</a:t>
            </a:r>
            <a:br>
              <a:rPr lang="ru-RU" sz="3100" b="1" dirty="0" smtClean="0"/>
            </a:br>
            <a:r>
              <a:rPr lang="ru-RU" sz="3100" b="1" dirty="0" smtClean="0"/>
              <a:t>Конституции Закон,</a:t>
            </a:r>
            <a:br>
              <a:rPr lang="ru-RU" sz="3100" b="1" dirty="0" smtClean="0"/>
            </a:br>
            <a:r>
              <a:rPr lang="ru-RU" sz="3100" b="1" dirty="0" smtClean="0"/>
              <a:t>И с тех пор за годом год</a:t>
            </a:r>
            <a:br>
              <a:rPr lang="ru-RU" sz="3100" b="1" dirty="0" smtClean="0"/>
            </a:br>
            <a:r>
              <a:rPr lang="ru-RU" sz="3100" b="1" dirty="0" smtClean="0"/>
              <a:t>Его чествует народ,</a:t>
            </a:r>
            <a:br>
              <a:rPr lang="ru-RU" sz="3100" b="1" dirty="0" smtClean="0"/>
            </a:br>
            <a:r>
              <a:rPr lang="ru-RU" sz="3100" b="1" dirty="0" smtClean="0"/>
              <a:t>За мораль и за порядок,</a:t>
            </a:r>
            <a:br>
              <a:rPr lang="ru-RU" sz="3100" b="1" dirty="0" smtClean="0"/>
            </a:br>
            <a:r>
              <a:rPr lang="ru-RU" sz="3100" b="1" dirty="0" smtClean="0"/>
              <a:t>И не страшен нам упадок,</a:t>
            </a:r>
            <a:br>
              <a:rPr lang="ru-RU" sz="3100" b="1" dirty="0" smtClean="0"/>
            </a:br>
            <a:r>
              <a:rPr lang="ru-RU" sz="3100" b="1" dirty="0" smtClean="0"/>
              <a:t>Кто законы соблюдает,</a:t>
            </a:r>
            <a:br>
              <a:rPr lang="ru-RU" sz="3100" b="1" dirty="0" smtClean="0"/>
            </a:br>
            <a:r>
              <a:rPr lang="ru-RU" sz="3100" b="1" dirty="0" smtClean="0"/>
              <a:t>Тот, конечно, уважает</a:t>
            </a:r>
            <a:br>
              <a:rPr lang="ru-RU" sz="3100" b="1" dirty="0" smtClean="0"/>
            </a:br>
            <a:r>
              <a:rPr lang="ru-RU" sz="3100" b="1" dirty="0" smtClean="0"/>
              <a:t>Конституцию, </a:t>
            </a:r>
            <a:br>
              <a:rPr lang="ru-RU" sz="3100" b="1" dirty="0" smtClean="0"/>
            </a:br>
            <a:r>
              <a:rPr lang="ru-RU" sz="3100" b="1" dirty="0" smtClean="0"/>
              <a:t>страну,</a:t>
            </a:r>
            <a:br>
              <a:rPr lang="ru-RU" sz="3100" b="1" dirty="0" smtClean="0"/>
            </a:br>
            <a:r>
              <a:rPr lang="ru-RU" sz="3100" b="1" dirty="0" smtClean="0"/>
              <a:t>Родину свою одну!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4357686" y="1928802"/>
            <a:ext cx="4471990" cy="405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Конституция Российской Федерации – </a:t>
            </a:r>
          </a:p>
          <a:p>
            <a:pPr algn="ctr">
              <a:buNone/>
            </a:pPr>
            <a:r>
              <a:rPr lang="ru-RU" sz="2800" b="1" dirty="0" smtClean="0"/>
              <a:t>это основной закон нашего государства, который имеет высшую юридическую силу, прямое действие и применяется на всей территории РФ.</a:t>
            </a:r>
            <a:endParaRPr lang="ru-RU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576238">
            <a:off x="663760" y="1089731"/>
            <a:ext cx="381000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ctrTitle"/>
          </p:nvPr>
        </p:nvSpPr>
        <p:spPr bwMode="auto">
          <a:xfrm>
            <a:off x="3857620" y="272080"/>
            <a:ext cx="481489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800" b="1" dirty="0"/>
              <a:t>Любая конституция – это документ, который закрепляет основы конституционного строя государства, права и свободы человека и гражданина, основы общественного строя, форму правления и территориального устройства, организацию высших органов государственной власти, столицу государства и государственную символику.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214422"/>
            <a:ext cx="3643338" cy="4158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55423" y="0"/>
            <a:ext cx="92348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478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КОНСТИТУЦИЯ</vt:lpstr>
      <vt:lpstr>Нет края на свете красивей, Нет Родины в мире светлей! Россия, Россия, Россия, – Что может быть сердцу милей? Кто был тебе равен по силе? Терпел пораженья любой! Россия, Россия, Россия, – Мы в горе и счастье – с тобой! Россия! Как Синюю птицу, Тебя бережём мы и чтим, А если нарушат границу, Мы грудью тебя защитим! И если бы нас вдруг спросили: «А чем дорога вам страна?» – Да тем, что для всех нас Россия, Как мама родная, – одна! </vt:lpstr>
      <vt:lpstr>Гимн России</vt:lpstr>
      <vt:lpstr>Флаг России</vt:lpstr>
      <vt:lpstr>Герб России</vt:lpstr>
      <vt:lpstr>Много, много лет назад, Как нам люди говорят, Был придуман Он - Конституции Закон, И с тех пор за годом год Его чествует народ, За мораль и за порядок, И не страшен нам упадок, Кто законы соблюдает, Тот, конечно, уважает Конституцию,  страну, Родину свою одну! </vt:lpstr>
      <vt:lpstr>Презентация PowerPoint</vt:lpstr>
      <vt:lpstr>Любая конституция – это документ, который закрепляет основы конституционного строя государства, права и свободы человека и гражданина, основы общественного строя, форму правления и территориального устройства, организацию высших органов государственной власти, столицу государства и государственную символику. </vt:lpstr>
      <vt:lpstr>Презентация PowerPoint</vt:lpstr>
      <vt:lpstr>Презентация PowerPoint</vt:lpstr>
      <vt:lpstr>В  Конституции РФ записаны наши права, свободы и обязанности.  По Конституции нашей страны мы имеем право на жизнь, имеем право выбирать профессию, имеем право на отдых, жилье и медицинскую помощь.  Все люди равны перед законом, и каждого из нас защищает государство, через милицию и суд </vt:lpstr>
      <vt:lpstr>Наши свободы – свобода слова, вероисповедания и совести.  По этому закону все права и свободы, данные нам государством, не должны нарушать или ущемлять права и свободы других граждан.  Например, свобода слова – мы имеем право искать, собирать и распространять информацию, но не имеем права вмешиваться в личную жизнь других людей, разглашать государственную тайну.  Также у каждого из нас есть обязанности, записанные в Конституции.</vt:lpstr>
      <vt:lpstr>Согласно статье 82 Конституции РФ при вступлении в должность Президент РФ приносит народу следующую присягу:   "Клянусь при осуществлении полномочий Президента Российской Федерации уважать и охранять права и свободы человека и гражданина, соблюдать и защищать Конституцию Российской Федерации, защищать суверенитет и независимость, безопасность и целостность государства, верно служить народу".   Присяга приносится в торжественной обстановке в присутствии членов Совета Федерации, депутатов Государственной Думы и судей Конституционного Суда Российской Федерации.</vt:lpstr>
      <vt:lpstr>Для детей информация о Конституции РФ доступно изложена   в специальном справочнике для школьника. Его легко можно найти в интернете.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 Конституции  РФ</dc:title>
  <dc:creator>Admin</dc:creator>
  <cp:lastModifiedBy>Katerina</cp:lastModifiedBy>
  <cp:revision>28</cp:revision>
  <cp:lastPrinted>2014-10-14T14:31:30Z</cp:lastPrinted>
  <dcterms:created xsi:type="dcterms:W3CDTF">2013-08-31T05:23:56Z</dcterms:created>
  <dcterms:modified xsi:type="dcterms:W3CDTF">2018-12-25T21:26:05Z</dcterms:modified>
</cp:coreProperties>
</file>