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4" r:id="rId2"/>
    <p:sldId id="303" r:id="rId3"/>
    <p:sldId id="304" r:id="rId4"/>
    <p:sldId id="305" r:id="rId5"/>
    <p:sldId id="306" r:id="rId6"/>
    <p:sldId id="307" r:id="rId7"/>
    <p:sldId id="309" r:id="rId8"/>
    <p:sldId id="311" r:id="rId9"/>
    <p:sldId id="312" r:id="rId10"/>
    <p:sldId id="313" r:id="rId11"/>
    <p:sldId id="315" r:id="rId12"/>
    <p:sldId id="317" r:id="rId13"/>
    <p:sldId id="318" r:id="rId14"/>
    <p:sldId id="319" r:id="rId15"/>
    <p:sldId id="320" r:id="rId16"/>
    <p:sldId id="321" r:id="rId17"/>
    <p:sldId id="322" r:id="rId18"/>
    <p:sldId id="323" r:id="rId19"/>
    <p:sldId id="324" r:id="rId20"/>
    <p:sldId id="325" r:id="rId21"/>
    <p:sldId id="326" r:id="rId22"/>
    <p:sldId id="327" r:id="rId23"/>
    <p:sldId id="328" r:id="rId24"/>
    <p:sldId id="329" r:id="rId25"/>
    <p:sldId id="336" r:id="rId26"/>
  </p:sldIdLst>
  <p:sldSz cx="12190413" cy="6859588"/>
  <p:notesSz cx="6858000" cy="9144000"/>
  <p:defaultTextStyle>
    <a:defPPr>
      <a:defRPr lang="ru-RU"/>
    </a:defPPr>
    <a:lvl1pPr marL="0" algn="l" defTabSz="108838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191" algn="l" defTabSz="108838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382" algn="l" defTabSz="108838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572" algn="l" defTabSz="108838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6761" algn="l" defTabSz="108838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0952" algn="l" defTabSz="108838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142" algn="l" defTabSz="108838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09332" algn="l" defTabSz="108838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3524" algn="l" defTabSz="108838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8EDE92"/>
    <a:srgbClr val="A88000"/>
    <a:srgbClr val="EB1539"/>
    <a:srgbClr val="ED3352"/>
    <a:srgbClr val="EA163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20" y="-78"/>
      </p:cViewPr>
      <p:guideLst>
        <p:guide orient="horz" pos="2161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281" y="2130924"/>
            <a:ext cx="10361851" cy="147036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3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5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7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9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9308F-8C04-4037-BA06-9B1BF1268398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F96E-A229-4C6E-8889-9A35B5161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9308F-8C04-4037-BA06-9B1BF1268398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F96E-A229-4C6E-8889-9A35B5161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8049" y="274706"/>
            <a:ext cx="2742843" cy="58528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22" y="274706"/>
            <a:ext cx="8025355" cy="58528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9308F-8C04-4037-BA06-9B1BF1268398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F96E-A229-4C6E-8889-9A35B5161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9308F-8C04-4037-BA06-9B1BF1268398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F96E-A229-4C6E-8889-9A35B5161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960" y="4407922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960" y="2907392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19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3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57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676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095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14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33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352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9308F-8C04-4037-BA06-9B1BF1268398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F96E-A229-4C6E-8889-9A35B5161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522" y="1600576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6793" y="1600576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9308F-8C04-4037-BA06-9B1BF1268398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F96E-A229-4C6E-8889-9A35B5161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5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91" indent="0">
              <a:buNone/>
              <a:defRPr sz="2400" b="1"/>
            </a:lvl2pPr>
            <a:lvl3pPr marL="1088382" indent="0">
              <a:buNone/>
              <a:defRPr sz="2100" b="1"/>
            </a:lvl3pPr>
            <a:lvl4pPr marL="1632572" indent="0">
              <a:buNone/>
              <a:defRPr sz="1900" b="1"/>
            </a:lvl4pPr>
            <a:lvl5pPr marL="2176761" indent="0">
              <a:buNone/>
              <a:defRPr sz="1900" b="1"/>
            </a:lvl5pPr>
            <a:lvl6pPr marL="2720952" indent="0">
              <a:buNone/>
              <a:defRPr sz="1900" b="1"/>
            </a:lvl6pPr>
            <a:lvl7pPr marL="3265142" indent="0">
              <a:buNone/>
              <a:defRPr sz="1900" b="1"/>
            </a:lvl7pPr>
            <a:lvl8pPr marL="3809332" indent="0">
              <a:buNone/>
              <a:defRPr sz="1900" b="1"/>
            </a:lvl8pPr>
            <a:lvl9pPr marL="4353524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525" y="2175380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569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91" indent="0">
              <a:buNone/>
              <a:defRPr sz="2400" b="1"/>
            </a:lvl2pPr>
            <a:lvl3pPr marL="1088382" indent="0">
              <a:buNone/>
              <a:defRPr sz="2100" b="1"/>
            </a:lvl3pPr>
            <a:lvl4pPr marL="1632572" indent="0">
              <a:buNone/>
              <a:defRPr sz="1900" b="1"/>
            </a:lvl4pPr>
            <a:lvl5pPr marL="2176761" indent="0">
              <a:buNone/>
              <a:defRPr sz="1900" b="1"/>
            </a:lvl5pPr>
            <a:lvl6pPr marL="2720952" indent="0">
              <a:buNone/>
              <a:defRPr sz="1900" b="1"/>
            </a:lvl6pPr>
            <a:lvl7pPr marL="3265142" indent="0">
              <a:buNone/>
              <a:defRPr sz="1900" b="1"/>
            </a:lvl7pPr>
            <a:lvl8pPr marL="3809332" indent="0">
              <a:buNone/>
              <a:defRPr sz="1900" b="1"/>
            </a:lvl8pPr>
            <a:lvl9pPr marL="4353524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569" y="2175380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9308F-8C04-4037-BA06-9B1BF1268398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F96E-A229-4C6E-8889-9A35B5161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9308F-8C04-4037-BA06-9B1BF1268398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F96E-A229-4C6E-8889-9A35B5161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9308F-8C04-4037-BA06-9B1BF1268398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F96E-A229-4C6E-8889-9A35B5161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9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120" y="273119"/>
            <a:ext cx="6814781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29" y="1435438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191" indent="0">
              <a:buNone/>
              <a:defRPr sz="1400"/>
            </a:lvl2pPr>
            <a:lvl3pPr marL="1088382" indent="0">
              <a:buNone/>
              <a:defRPr sz="1200"/>
            </a:lvl3pPr>
            <a:lvl4pPr marL="1632572" indent="0">
              <a:buNone/>
              <a:defRPr sz="1100"/>
            </a:lvl4pPr>
            <a:lvl5pPr marL="2176761" indent="0">
              <a:buNone/>
              <a:defRPr sz="1100"/>
            </a:lvl5pPr>
            <a:lvl6pPr marL="2720952" indent="0">
              <a:buNone/>
              <a:defRPr sz="1100"/>
            </a:lvl6pPr>
            <a:lvl7pPr marL="3265142" indent="0">
              <a:buNone/>
              <a:defRPr sz="1100"/>
            </a:lvl7pPr>
            <a:lvl8pPr marL="3809332" indent="0">
              <a:buNone/>
              <a:defRPr sz="1100"/>
            </a:lvl8pPr>
            <a:lvl9pPr marL="4353524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9308F-8C04-4037-BA06-9B1BF1268398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F96E-A229-4C6E-8889-9A35B5161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406" y="4801714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191" indent="0">
              <a:buNone/>
              <a:defRPr sz="3300"/>
            </a:lvl2pPr>
            <a:lvl3pPr marL="1088382" indent="0">
              <a:buNone/>
              <a:defRPr sz="2900"/>
            </a:lvl3pPr>
            <a:lvl4pPr marL="1632572" indent="0">
              <a:buNone/>
              <a:defRPr sz="2400"/>
            </a:lvl4pPr>
            <a:lvl5pPr marL="2176761" indent="0">
              <a:buNone/>
              <a:defRPr sz="2400"/>
            </a:lvl5pPr>
            <a:lvl6pPr marL="2720952" indent="0">
              <a:buNone/>
              <a:defRPr sz="2400"/>
            </a:lvl6pPr>
            <a:lvl7pPr marL="3265142" indent="0">
              <a:buNone/>
              <a:defRPr sz="2400"/>
            </a:lvl7pPr>
            <a:lvl8pPr marL="3809332" indent="0">
              <a:buNone/>
              <a:defRPr sz="2400"/>
            </a:lvl8pPr>
            <a:lvl9pPr marL="4353524" indent="0">
              <a:buNone/>
              <a:defRPr sz="24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406" y="5368582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191" indent="0">
              <a:buNone/>
              <a:defRPr sz="1400"/>
            </a:lvl2pPr>
            <a:lvl3pPr marL="1088382" indent="0">
              <a:buNone/>
              <a:defRPr sz="1200"/>
            </a:lvl3pPr>
            <a:lvl4pPr marL="1632572" indent="0">
              <a:buNone/>
              <a:defRPr sz="1100"/>
            </a:lvl4pPr>
            <a:lvl5pPr marL="2176761" indent="0">
              <a:buNone/>
              <a:defRPr sz="1100"/>
            </a:lvl5pPr>
            <a:lvl6pPr marL="2720952" indent="0">
              <a:buNone/>
              <a:defRPr sz="1100"/>
            </a:lvl6pPr>
            <a:lvl7pPr marL="3265142" indent="0">
              <a:buNone/>
              <a:defRPr sz="1100"/>
            </a:lvl7pPr>
            <a:lvl8pPr marL="3809332" indent="0">
              <a:buNone/>
              <a:defRPr sz="1100"/>
            </a:lvl8pPr>
            <a:lvl9pPr marL="4353524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9308F-8C04-4037-BA06-9B1BF1268398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F96E-A229-4C6E-8889-9A35B5161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2" y="274701"/>
            <a:ext cx="10971372" cy="1143265"/>
          </a:xfrm>
          <a:prstGeom prst="rect">
            <a:avLst/>
          </a:prstGeom>
        </p:spPr>
        <p:txBody>
          <a:bodyPr vert="horz" lIns="108824" tIns="54413" rIns="108824" bIns="5441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2" y="1600576"/>
            <a:ext cx="10971372" cy="4527011"/>
          </a:xfrm>
          <a:prstGeom prst="rect">
            <a:avLst/>
          </a:prstGeom>
        </p:spPr>
        <p:txBody>
          <a:bodyPr vert="horz" lIns="108824" tIns="54413" rIns="108824" bIns="5441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21" y="6357826"/>
            <a:ext cx="2844430" cy="365210"/>
          </a:xfrm>
          <a:prstGeom prst="rect">
            <a:avLst/>
          </a:prstGeom>
        </p:spPr>
        <p:txBody>
          <a:bodyPr vert="horz" lIns="108824" tIns="54413" rIns="108824" bIns="5441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9308F-8C04-4037-BA06-9B1BF1268398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059" y="6357826"/>
            <a:ext cx="3860297" cy="365210"/>
          </a:xfrm>
          <a:prstGeom prst="rect">
            <a:avLst/>
          </a:prstGeom>
        </p:spPr>
        <p:txBody>
          <a:bodyPr vert="horz" lIns="108824" tIns="54413" rIns="108824" bIns="5441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6464" y="6357826"/>
            <a:ext cx="2844430" cy="365210"/>
          </a:xfrm>
          <a:prstGeom prst="rect">
            <a:avLst/>
          </a:prstGeom>
        </p:spPr>
        <p:txBody>
          <a:bodyPr vert="horz" lIns="108824" tIns="54413" rIns="108824" bIns="5441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4F96E-A229-4C6E-8889-9A35B5161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382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142" indent="-408142" algn="l" defTabSz="1088382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309" indent="-340119" algn="l" defTabSz="1088382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476" indent="-272094" algn="l" defTabSz="1088382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4666" indent="-272094" algn="l" defTabSz="108838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8856" indent="-272094" algn="l" defTabSz="1088382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047" indent="-272094" algn="l" defTabSz="10883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238" indent="-272094" algn="l" defTabSz="10883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428" indent="-272094" algn="l" defTabSz="10883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619" indent="-272094" algn="l" defTabSz="10883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8838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91" algn="l" defTabSz="108838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382" algn="l" defTabSz="108838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572" algn="l" defTabSz="108838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761" algn="l" defTabSz="108838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952" algn="l" defTabSz="108838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142" algn="l" defTabSz="108838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332" algn="l" defTabSz="108838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3524" algn="l" defTabSz="108838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0" y="-52039"/>
            <a:ext cx="12310312" cy="6911627"/>
            <a:chOff x="0" y="-52039"/>
            <a:chExt cx="12310312" cy="6911627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>
              <a:off x="6023768" y="-52039"/>
              <a:ext cx="6286544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 flipH="1">
              <a:off x="0" y="-52039"/>
              <a:ext cx="6072230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6" name="Прямоугольник 5"/>
          <p:cNvSpPr/>
          <p:nvPr/>
        </p:nvSpPr>
        <p:spPr>
          <a:xfrm>
            <a:off x="1951802" y="643066"/>
            <a:ext cx="8143932" cy="1357967"/>
          </a:xfrm>
          <a:prstGeom prst="rect">
            <a:avLst/>
          </a:prstGeom>
          <a:noFill/>
        </p:spPr>
        <p:txBody>
          <a:bodyPr wrap="square" lIns="108850" tIns="54425" rIns="108850" bIns="54425">
            <a:prstTxWarp prst="textTriangle">
              <a:avLst/>
            </a:prstTxWarp>
            <a:spAutoFit/>
          </a:bodyPr>
          <a:lstStyle/>
          <a:p>
            <a:pPr algn="ctr"/>
            <a:r>
              <a:rPr lang="ru-RU" sz="52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Кроссворд</a:t>
            </a:r>
            <a:r>
              <a:rPr lang="ru-RU" sz="52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2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тему:</a:t>
            </a:r>
            <a:endParaRPr lang="ru-RU" sz="4300" b="1" dirty="0" smtClean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5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275932" cy="30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8850" tIns="54425" rIns="108850" bIns="54425" numCol="1" anchor="ctr" anchorCtr="0" compatLnSpc="1">
            <a:prstTxWarp prst="textNoShape">
              <a:avLst/>
            </a:prstTxWarp>
            <a:spAutoFit/>
          </a:bodyPr>
          <a:lstStyle/>
          <a:p>
            <a:pPr defTabSz="1088502" fontAlgn="base">
              <a:spcBef>
                <a:spcPct val="0"/>
              </a:spcBef>
              <a:spcAft>
                <a:spcPct val="0"/>
              </a:spcAft>
            </a:pPr>
            <a:r>
              <a:rPr lang="ru-RU" sz="1300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1" name="TextBox 410"/>
          <p:cNvSpPr txBox="1"/>
          <p:nvPr/>
        </p:nvSpPr>
        <p:spPr>
          <a:xfrm>
            <a:off x="7238214" y="4787116"/>
            <a:ext cx="4173537" cy="1217909"/>
          </a:xfrm>
          <a:prstGeom prst="rect">
            <a:avLst/>
          </a:prstGeom>
          <a:noFill/>
        </p:spPr>
        <p:txBody>
          <a:bodyPr wrap="none" lIns="108850" tIns="54425" rIns="108850" bIns="54425" rtlCol="0">
            <a:spAutoFit/>
          </a:bodyPr>
          <a:lstStyle/>
          <a:p>
            <a:r>
              <a:rPr lang="ru-RU" sz="2400" b="1" dirty="0" smtClean="0"/>
              <a:t>Выполнила:</a:t>
            </a:r>
          </a:p>
          <a:p>
            <a:r>
              <a:rPr lang="ru-RU" sz="2400" b="1" dirty="0" smtClean="0"/>
              <a:t>Воспитатель </a:t>
            </a:r>
          </a:p>
          <a:p>
            <a:r>
              <a:rPr lang="ru-RU" sz="2400" b="1" dirty="0" err="1" smtClean="0"/>
              <a:t>Щебликова</a:t>
            </a:r>
            <a:r>
              <a:rPr lang="ru-RU" sz="2400" b="1" dirty="0" smtClean="0"/>
              <a:t> Оксана Ивановна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47582" y="2000702"/>
            <a:ext cx="6000011" cy="2072034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lIns="108850" tIns="54425" rIns="108850" bIns="54425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6400" b="1" dirty="0" smtClean="0">
                <a:ln w="18000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РУССКИЕ СКАЗКИ </a:t>
            </a:r>
          </a:p>
          <a:p>
            <a:pPr algn="ctr"/>
            <a:r>
              <a:rPr lang="ru-RU" sz="6400" b="1" dirty="0" smtClean="0">
                <a:ln w="18000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 ЖИВОТНЫХ</a:t>
            </a:r>
            <a:endParaRPr lang="ru-RU" sz="6400" b="1" dirty="0">
              <a:ln w="18000">
                <a:solidFill>
                  <a:schemeClr val="tx2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2" y="3226965"/>
            <a:ext cx="3309125" cy="3632624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11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Группа 27"/>
          <p:cNvGrpSpPr/>
          <p:nvPr/>
        </p:nvGrpSpPr>
        <p:grpSpPr>
          <a:xfrm>
            <a:off x="0" y="-52039"/>
            <a:ext cx="12310312" cy="6911627"/>
            <a:chOff x="0" y="-52039"/>
            <a:chExt cx="12310312" cy="6911627"/>
          </a:xfrm>
        </p:grpSpPr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>
              <a:off x="6023768" y="-52039"/>
              <a:ext cx="6286544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 flipH="1">
              <a:off x="0" y="-52039"/>
              <a:ext cx="6072230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5" name="Группа 24"/>
          <p:cNvGrpSpPr/>
          <p:nvPr/>
        </p:nvGrpSpPr>
        <p:grpSpPr>
          <a:xfrm>
            <a:off x="0" y="166688"/>
            <a:ext cx="11931773" cy="6524625"/>
            <a:chOff x="0" y="166688"/>
            <a:chExt cx="11931773" cy="6524625"/>
          </a:xfrm>
        </p:grpSpPr>
        <p:grpSp>
          <p:nvGrpSpPr>
            <p:cNvPr id="2" name="Группа 20"/>
            <p:cNvGrpSpPr/>
            <p:nvPr/>
          </p:nvGrpSpPr>
          <p:grpSpPr>
            <a:xfrm>
              <a:off x="0" y="166688"/>
              <a:ext cx="11931773" cy="6524625"/>
              <a:chOff x="0" y="166688"/>
              <a:chExt cx="11931773" cy="6524625"/>
            </a:xfrm>
          </p:grpSpPr>
          <p:grpSp>
            <p:nvGrpSpPr>
              <p:cNvPr id="5" name="Группа 20"/>
              <p:cNvGrpSpPr/>
              <p:nvPr/>
            </p:nvGrpSpPr>
            <p:grpSpPr>
              <a:xfrm>
                <a:off x="0" y="166688"/>
                <a:ext cx="11931773" cy="6524625"/>
                <a:chOff x="0" y="166688"/>
                <a:chExt cx="11931773" cy="6524625"/>
              </a:xfrm>
            </p:grpSpPr>
            <p:grpSp>
              <p:nvGrpSpPr>
                <p:cNvPr id="6" name="Группа 18"/>
                <p:cNvGrpSpPr/>
                <p:nvPr/>
              </p:nvGrpSpPr>
              <p:grpSpPr>
                <a:xfrm>
                  <a:off x="0" y="166688"/>
                  <a:ext cx="11795125" cy="6524625"/>
                  <a:chOff x="0" y="166688"/>
                  <a:chExt cx="11795125" cy="6524625"/>
                </a:xfrm>
              </p:grpSpPr>
              <p:grpSp>
                <p:nvGrpSpPr>
                  <p:cNvPr id="7" name="Группа 16"/>
                  <p:cNvGrpSpPr/>
                  <p:nvPr/>
                </p:nvGrpSpPr>
                <p:grpSpPr>
                  <a:xfrm>
                    <a:off x="0" y="166688"/>
                    <a:ext cx="11795125" cy="6524625"/>
                    <a:chOff x="0" y="166688"/>
                    <a:chExt cx="11795125" cy="6524625"/>
                  </a:xfrm>
                </p:grpSpPr>
                <p:grpSp>
                  <p:nvGrpSpPr>
                    <p:cNvPr id="9" name="Группа 16"/>
                    <p:cNvGrpSpPr/>
                    <p:nvPr/>
                  </p:nvGrpSpPr>
                  <p:grpSpPr>
                    <a:xfrm>
                      <a:off x="0" y="166688"/>
                      <a:ext cx="11795125" cy="6524625"/>
                      <a:chOff x="0" y="166688"/>
                      <a:chExt cx="11795125" cy="6524625"/>
                    </a:xfrm>
                  </p:grpSpPr>
                  <p:grpSp>
                    <p:nvGrpSpPr>
                      <p:cNvPr id="10" name="Группа 10"/>
                      <p:cNvGrpSpPr/>
                      <p:nvPr/>
                    </p:nvGrpSpPr>
                    <p:grpSpPr>
                      <a:xfrm>
                        <a:off x="0" y="166688"/>
                        <a:ext cx="11795125" cy="6524625"/>
                        <a:chOff x="0" y="166688"/>
                        <a:chExt cx="11795125" cy="6524625"/>
                      </a:xfrm>
                    </p:grpSpPr>
                    <p:grpSp>
                      <p:nvGrpSpPr>
                        <p:cNvPr id="11" name="Группа 10"/>
                        <p:cNvGrpSpPr/>
                        <p:nvPr/>
                      </p:nvGrpSpPr>
                      <p:grpSpPr>
                        <a:xfrm>
                          <a:off x="0" y="166688"/>
                          <a:ext cx="11795125" cy="6524625"/>
                          <a:chOff x="0" y="166688"/>
                          <a:chExt cx="11795125" cy="6524625"/>
                        </a:xfrm>
                      </p:grpSpPr>
                      <p:grpSp>
                        <p:nvGrpSpPr>
                          <p:cNvPr id="14" name="Группа 8"/>
                          <p:cNvGrpSpPr/>
                          <p:nvPr/>
                        </p:nvGrpSpPr>
                        <p:grpSpPr>
                          <a:xfrm>
                            <a:off x="393700" y="166688"/>
                            <a:ext cx="11401425" cy="6524625"/>
                            <a:chOff x="393700" y="166688"/>
                            <a:chExt cx="11401425" cy="6524625"/>
                          </a:xfrm>
                        </p:grpSpPr>
                        <p:pic>
                          <p:nvPicPr>
                            <p:cNvPr id="3074" name="Picture 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" cstate="print">
                              <a:clrChange>
                                <a:clrFrom>
                                  <a:srgbClr val="FFFFFF"/>
                                </a:clrFrom>
                                <a:clrTo>
                                  <a:srgbClr val="FFFFFF">
                                    <a:alpha val="0"/>
                                  </a:srgbClr>
                                </a:clrTo>
                              </a:clrChange>
                              <a:duotone>
                                <a:schemeClr val="accent1">
                                  <a:shade val="45000"/>
                                  <a:satMod val="135000"/>
                                </a:schemeClr>
                                <a:prstClr val="white"/>
                              </a:duotone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93700" y="166688"/>
                              <a:ext cx="11401425" cy="6524625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</p:pic>
                        <p:sp>
                          <p:nvSpPr>
                            <p:cNvPr id="4" name="TextBox 3"/>
                            <p:cNvSpPr txBox="1"/>
                            <p:nvPr/>
                          </p:nvSpPr>
                          <p:spPr>
                            <a:xfrm>
                              <a:off x="4452132" y="572274"/>
                              <a:ext cx="2901756" cy="461665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rtlCol="0">
                              <a:spAutoFit/>
                            </a:bodyPr>
                            <a:lstStyle/>
                            <a:p>
                              <a:r>
                                <a:rPr lang="ru-RU" sz="2400" b="1" dirty="0" smtClean="0">
                                  <a:latin typeface="Times New Roman" pitchFamily="18" charset="0"/>
                                  <a:cs typeface="Times New Roman" pitchFamily="18" charset="0"/>
                                </a:rPr>
                                <a:t>П   Р   О  Р  У   Б   Ь</a:t>
                              </a:r>
                              <a:endParaRPr lang="ru-RU" sz="2400" b="1" dirty="0">
                                <a:latin typeface="Times New Roman" pitchFamily="18" charset="0"/>
                                <a:cs typeface="Times New Roman" pitchFamily="18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3" name="Прямоугольник 2"/>
                          <p:cNvSpPr/>
                          <p:nvPr/>
                        </p:nvSpPr>
                        <p:spPr>
                          <a:xfrm>
                            <a:off x="0" y="357960"/>
                            <a:ext cx="3047822" cy="584775"/>
                          </a:xfrm>
                          <a:prstGeom prst="rect">
                            <a:avLst/>
                          </a:prstGeom>
                          <a:noFill/>
                          <a:scene3d>
                            <a:camera prst="isometricOffAxis1Right"/>
                            <a:lightRig rig="threePt" dir="t"/>
                          </a:scene3d>
                        </p:spPr>
                        <p:txBody>
                          <a:bodyPr wrap="none" lIns="91440" tIns="45720" rIns="91440" bIns="4572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ru-RU" sz="3200" b="0" cap="none" spc="0" dirty="0" smtClean="0">
                                <a:ln w="18415" cmpd="sng">
                                  <a:solidFill>
                                    <a:schemeClr val="tx1"/>
                                  </a:solidFill>
                                  <a:prstDash val="solid"/>
                                </a:ln>
                                <a:effectLst>
                                  <a:outerShdw blurRad="63500" dir="3600000" algn="tl" rotWithShape="0">
                                    <a:srgbClr val="000000">
                                      <a:alpha val="70000"/>
                                    </a:srgbClr>
                                  </a:outerShdw>
                                </a:effectLst>
                              </a:rPr>
                              <a:t>По горизонтали:</a:t>
                            </a:r>
                            <a:endParaRPr lang="ru-RU" sz="3200" b="0" cap="none" spc="0" dirty="0">
                              <a:ln w="18415" cmpd="sng">
                                <a:solidFill>
                                  <a:schemeClr val="tx1"/>
                                </a:solidFill>
                                <a:prstDash val="solid"/>
                              </a:ln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</a:endParaRPr>
                          </a:p>
                        </p:txBody>
                      </p:sp>
                    </p:grpSp>
                    <p:sp>
                      <p:nvSpPr>
                        <p:cNvPr id="13" name="Прямоугольник 12"/>
                        <p:cNvSpPr/>
                        <p:nvPr/>
                      </p:nvSpPr>
                      <p:spPr>
                        <a:xfrm>
                          <a:off x="4094942" y="1358092"/>
                          <a:ext cx="3276859" cy="461665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r>
                            <a:rPr lang="ru-RU" sz="2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П  О   Х  Л   Е  Б   К  А</a:t>
                          </a:r>
                          <a:endParaRPr lang="ru-RU" sz="2400" dirty="0"/>
                        </a:p>
                      </p:txBody>
                    </p:sp>
                  </p:grpSp>
                  <p:sp>
                    <p:nvSpPr>
                      <p:cNvPr id="15" name="TextBox 14"/>
                      <p:cNvSpPr txBox="1"/>
                      <p:nvPr/>
                    </p:nvSpPr>
                    <p:spPr>
                      <a:xfrm>
                        <a:off x="8166908" y="1358092"/>
                        <a:ext cx="2871299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ru-RU" sz="2400" b="1" dirty="0" smtClean="0">
                            <a:latin typeface="Times New Roman" pitchFamily="18" charset="0"/>
                            <a:cs typeface="Times New Roman" pitchFamily="18" charset="0"/>
                          </a:rPr>
                          <a:t>М  Е  Д   В   Е  Д   Ь</a:t>
                        </a:r>
                        <a:endParaRPr lang="ru-RU" sz="2400" b="1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</p:grpSp>
                <p:sp>
                  <p:nvSpPr>
                    <p:cNvPr id="18" name="TextBox 17"/>
                    <p:cNvSpPr txBox="1"/>
                    <p:nvPr/>
                  </p:nvSpPr>
                  <p:spPr>
                    <a:xfrm>
                      <a:off x="2451868" y="2572538"/>
                      <a:ext cx="2401619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   У  З   Н  Е  Ц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6095206" y="2572538"/>
                    <a:ext cx="2885726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ru-RU" sz="2400" b="1" dirty="0" smtClean="0">
                        <a:latin typeface="Times New Roman" pitchFamily="18" charset="0"/>
                        <a:cs typeface="Times New Roman" pitchFamily="18" charset="0"/>
                      </a:rPr>
                      <a:t>К   У  Р   О  Ч   К  А</a:t>
                    </a:r>
                    <a:endParaRPr lang="ru-RU" sz="24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17" name="TextBox 16"/>
                <p:cNvSpPr txBox="1"/>
                <p:nvPr/>
              </p:nvSpPr>
              <p:spPr>
                <a:xfrm>
                  <a:off x="9738544" y="3001166"/>
                  <a:ext cx="2193229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sz="2400" b="1" dirty="0" smtClean="0">
                      <a:latin typeface="Times New Roman" pitchFamily="18" charset="0"/>
                      <a:cs typeface="Times New Roman" pitchFamily="18" charset="0"/>
                    </a:rPr>
                    <a:t>О   С   И  Н  А</a:t>
                  </a:r>
                  <a:endParaRPr lang="ru-RU" sz="2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24" name="TextBox 23"/>
              <p:cNvSpPr txBox="1"/>
              <p:nvPr/>
            </p:nvSpPr>
            <p:spPr>
              <a:xfrm>
                <a:off x="880232" y="3358356"/>
                <a:ext cx="197201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Х  В   О  С  Т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4094942" y="3786984"/>
              <a:ext cx="27799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К  О   Л  О  Б  О  К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Вертикальный свиток 11"/>
          <p:cNvSpPr/>
          <p:nvPr/>
        </p:nvSpPr>
        <p:spPr>
          <a:xfrm>
            <a:off x="7809718" y="4215612"/>
            <a:ext cx="3929090" cy="2214578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16. Зачем пошли в лес курочка с кочетком в сказке «Кочет и курица».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666050" y="4572802"/>
            <a:ext cx="1654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  Р   Е   Х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26" grpId="0"/>
      <p:bldP spid="2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Группа 26"/>
          <p:cNvGrpSpPr/>
          <p:nvPr/>
        </p:nvGrpSpPr>
        <p:grpSpPr>
          <a:xfrm>
            <a:off x="0" y="-52039"/>
            <a:ext cx="12310312" cy="6911627"/>
            <a:chOff x="0" y="-52039"/>
            <a:chExt cx="12310312" cy="6911627"/>
          </a:xfrm>
        </p:grpSpPr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>
              <a:off x="6023768" y="-52039"/>
              <a:ext cx="6286544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 flipH="1">
              <a:off x="0" y="-52039"/>
              <a:ext cx="6072230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47" name="Группа 46"/>
          <p:cNvGrpSpPr/>
          <p:nvPr/>
        </p:nvGrpSpPr>
        <p:grpSpPr>
          <a:xfrm>
            <a:off x="0" y="215084"/>
            <a:ext cx="11931773" cy="6524625"/>
            <a:chOff x="0" y="166688"/>
            <a:chExt cx="11931773" cy="6524625"/>
          </a:xfrm>
        </p:grpSpPr>
        <p:grpSp>
          <p:nvGrpSpPr>
            <p:cNvPr id="2" name="Группа 24"/>
            <p:cNvGrpSpPr/>
            <p:nvPr/>
          </p:nvGrpSpPr>
          <p:grpSpPr>
            <a:xfrm>
              <a:off x="0" y="166688"/>
              <a:ext cx="11931773" cy="6524625"/>
              <a:chOff x="0" y="166688"/>
              <a:chExt cx="11931773" cy="6524625"/>
            </a:xfrm>
          </p:grpSpPr>
          <p:grpSp>
            <p:nvGrpSpPr>
              <p:cNvPr id="5" name="Группа 20"/>
              <p:cNvGrpSpPr/>
              <p:nvPr/>
            </p:nvGrpSpPr>
            <p:grpSpPr>
              <a:xfrm>
                <a:off x="0" y="166688"/>
                <a:ext cx="11931773" cy="6524625"/>
                <a:chOff x="0" y="166688"/>
                <a:chExt cx="11931773" cy="6524625"/>
              </a:xfrm>
            </p:grpSpPr>
            <p:grpSp>
              <p:nvGrpSpPr>
                <p:cNvPr id="6" name="Группа 20"/>
                <p:cNvGrpSpPr/>
                <p:nvPr/>
              </p:nvGrpSpPr>
              <p:grpSpPr>
                <a:xfrm>
                  <a:off x="0" y="166688"/>
                  <a:ext cx="11931773" cy="6524625"/>
                  <a:chOff x="0" y="166688"/>
                  <a:chExt cx="11931773" cy="6524625"/>
                </a:xfrm>
              </p:grpSpPr>
              <p:grpSp>
                <p:nvGrpSpPr>
                  <p:cNvPr id="7" name="Группа 18"/>
                  <p:cNvGrpSpPr/>
                  <p:nvPr/>
                </p:nvGrpSpPr>
                <p:grpSpPr>
                  <a:xfrm>
                    <a:off x="0" y="166688"/>
                    <a:ext cx="11795125" cy="6524625"/>
                    <a:chOff x="0" y="166688"/>
                    <a:chExt cx="11795125" cy="6524625"/>
                  </a:xfrm>
                </p:grpSpPr>
                <p:grpSp>
                  <p:nvGrpSpPr>
                    <p:cNvPr id="9" name="Группа 16"/>
                    <p:cNvGrpSpPr/>
                    <p:nvPr/>
                  </p:nvGrpSpPr>
                  <p:grpSpPr>
                    <a:xfrm>
                      <a:off x="0" y="166688"/>
                      <a:ext cx="11795125" cy="6524625"/>
                      <a:chOff x="0" y="166688"/>
                      <a:chExt cx="11795125" cy="6524625"/>
                    </a:xfrm>
                  </p:grpSpPr>
                  <p:grpSp>
                    <p:nvGrpSpPr>
                      <p:cNvPr id="10" name="Группа 16"/>
                      <p:cNvGrpSpPr/>
                      <p:nvPr/>
                    </p:nvGrpSpPr>
                    <p:grpSpPr>
                      <a:xfrm>
                        <a:off x="0" y="166688"/>
                        <a:ext cx="11795125" cy="6524625"/>
                        <a:chOff x="0" y="166688"/>
                        <a:chExt cx="11795125" cy="6524625"/>
                      </a:xfrm>
                    </p:grpSpPr>
                    <p:grpSp>
                      <p:nvGrpSpPr>
                        <p:cNvPr id="11" name="Группа 10"/>
                        <p:cNvGrpSpPr/>
                        <p:nvPr/>
                      </p:nvGrpSpPr>
                      <p:grpSpPr>
                        <a:xfrm>
                          <a:off x="0" y="166688"/>
                          <a:ext cx="11795125" cy="6524625"/>
                          <a:chOff x="0" y="166688"/>
                          <a:chExt cx="11795125" cy="6524625"/>
                        </a:xfrm>
                      </p:grpSpPr>
                      <p:grpSp>
                        <p:nvGrpSpPr>
                          <p:cNvPr id="14" name="Группа 10"/>
                          <p:cNvGrpSpPr/>
                          <p:nvPr/>
                        </p:nvGrpSpPr>
                        <p:grpSpPr>
                          <a:xfrm>
                            <a:off x="0" y="166688"/>
                            <a:ext cx="11795125" cy="6524625"/>
                            <a:chOff x="0" y="166688"/>
                            <a:chExt cx="11795125" cy="6524625"/>
                          </a:xfrm>
                        </p:grpSpPr>
                        <p:grpSp>
                          <p:nvGrpSpPr>
                            <p:cNvPr id="19" name="Группа 8"/>
                            <p:cNvGrpSpPr/>
                            <p:nvPr/>
                          </p:nvGrpSpPr>
                          <p:grpSpPr>
                            <a:xfrm>
                              <a:off x="393700" y="166688"/>
                              <a:ext cx="11401425" cy="6524625"/>
                              <a:chOff x="393700" y="166688"/>
                              <a:chExt cx="11401425" cy="6524625"/>
                            </a:xfrm>
                          </p:grpSpPr>
                          <p:pic>
                            <p:nvPicPr>
                              <p:cNvPr id="3074" name="Picture 2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3" cstate="print">
                                <a:clrChange>
                                  <a:clrFrom>
                                    <a:srgbClr val="FFFFFF"/>
                                  </a:clrFrom>
                                  <a:clrTo>
                                    <a:srgbClr val="FFFFFF">
                                      <a:alpha val="0"/>
                                    </a:srgbClr>
                                  </a:clrTo>
                                </a:clrChange>
                                <a:duotone>
                                  <a:schemeClr val="accent1">
                                    <a:shade val="45000"/>
                                    <a:satMod val="135000"/>
                                  </a:schemeClr>
                                  <a:prstClr val="white"/>
                                </a:duotone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93700" y="166688"/>
                                <a:ext cx="11401425" cy="6524625"/>
                              </a:xfrm>
                              <a:prstGeom prst="rect">
                                <a:avLst/>
                              </a:prstGeom>
                              <a:noFill/>
                              <a:ln w="9525">
                                <a:noFill/>
                                <a:miter lim="800000"/>
                                <a:headEnd/>
                                <a:tailEnd/>
                              </a:ln>
                              <a:effectLst/>
                            </p:spPr>
                          </p:pic>
                          <p:sp>
                            <p:nvSpPr>
                              <p:cNvPr id="4" name="TextBox 3"/>
                              <p:cNvSpPr txBox="1"/>
                              <p:nvPr/>
                            </p:nvSpPr>
                            <p:spPr>
                              <a:xfrm>
                                <a:off x="4452132" y="572274"/>
                                <a:ext cx="2901756" cy="461665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rtlCol="0">
                                <a:spAutoFit/>
                              </a:bodyPr>
                              <a:lstStyle/>
                              <a:p>
                                <a:r>
                                  <a:rPr lang="ru-RU" sz="2400" b="1" dirty="0" smtClean="0">
                                    <a:latin typeface="Times New Roman" pitchFamily="18" charset="0"/>
                                    <a:cs typeface="Times New Roman" pitchFamily="18" charset="0"/>
                                  </a:rPr>
                                  <a:t>П   Р   О  Р  У   Б   Ь</a:t>
                                </a:r>
                                <a:endParaRPr lang="ru-RU" sz="2400" b="1" dirty="0">
                                  <a:latin typeface="Times New Roman" pitchFamily="18" charset="0"/>
                                  <a:cs typeface="Times New Roman" pitchFamily="18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3" name="Прямоугольник 2"/>
                            <p:cNvSpPr/>
                            <p:nvPr/>
                          </p:nvSpPr>
                          <p:spPr>
                            <a:xfrm>
                              <a:off x="0" y="357960"/>
                              <a:ext cx="3047822" cy="584775"/>
                            </a:xfrm>
                            <a:prstGeom prst="rect">
                              <a:avLst/>
                            </a:prstGeom>
                            <a:noFill/>
                            <a:scene3d>
                              <a:camera prst="isometricOffAxis1Right"/>
                              <a:lightRig rig="threePt" dir="t"/>
                            </a:scene3d>
                          </p:spPr>
                          <p:txBody>
                            <a:bodyPr wrap="none" lIns="91440" tIns="45720" rIns="91440" bIns="4572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ru-RU" sz="3200" b="0" cap="none" spc="0" dirty="0" smtClean="0">
                                  <a:ln w="18415" cmpd="sng">
                                    <a:solidFill>
                                      <a:schemeClr val="tx1"/>
                                    </a:solidFill>
                                    <a:prstDash val="solid"/>
                                  </a:ln>
                                  <a:effectLst>
                                    <a:outerShdw blurRad="63500" dir="3600000" algn="tl" rotWithShape="0">
                                      <a:srgbClr val="000000">
                                        <a:alpha val="70000"/>
                                      </a:srgbClr>
                                    </a:outerShdw>
                                  </a:effectLst>
                                </a:rPr>
                                <a:t>По горизонтали:</a:t>
                              </a:r>
                              <a:endParaRPr lang="ru-RU" sz="3200" b="0" cap="none" spc="0" dirty="0">
                                <a:ln w="18415" cmpd="sng">
                                  <a:solidFill>
                                    <a:schemeClr val="tx1"/>
                                  </a:solidFill>
                                  <a:prstDash val="solid"/>
                                </a:ln>
                                <a:effectLst>
                                  <a:outerShdw blurRad="63500" dir="3600000" algn="tl" rotWithShape="0">
                                    <a:srgbClr val="000000">
                                      <a:alpha val="70000"/>
                                    </a:srgbClr>
                                  </a:outerShdw>
                                </a:effectLst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13" name="Прямоугольник 12"/>
                          <p:cNvSpPr/>
                          <p:nvPr/>
                        </p:nvSpPr>
                        <p:spPr>
                          <a:xfrm>
                            <a:off x="4094942" y="1358092"/>
                            <a:ext cx="3276859" cy="461665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r>
                              <a:rPr lang="ru-RU" sz="2400" b="1" dirty="0" smtClean="0">
                                <a:latin typeface="Times New Roman" pitchFamily="18" charset="0"/>
                                <a:cs typeface="Times New Roman" pitchFamily="18" charset="0"/>
                              </a:rPr>
                              <a:t>П  О   Х  Л   Е  Б   К  А</a:t>
                            </a:r>
                            <a:endParaRPr lang="ru-RU" sz="2400" dirty="0"/>
                          </a:p>
                        </p:txBody>
                      </p:sp>
                    </p:grpSp>
                    <p:sp>
                      <p:nvSpPr>
                        <p:cNvPr id="15" name="TextBox 14"/>
                        <p:cNvSpPr txBox="1"/>
                        <p:nvPr/>
                      </p:nvSpPr>
                      <p:spPr>
                        <a:xfrm>
                          <a:off x="8166908" y="1358092"/>
                          <a:ext cx="287129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ru-RU" sz="2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М  Е  Д   В   Е  Д   Ь</a:t>
                          </a:r>
                          <a:endParaRPr lang="ru-RU" sz="2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</p:grpSp>
                  <p:sp>
                    <p:nvSpPr>
                      <p:cNvPr id="18" name="TextBox 17"/>
                      <p:cNvSpPr txBox="1"/>
                      <p:nvPr/>
                    </p:nvSpPr>
                    <p:spPr>
                      <a:xfrm>
                        <a:off x="2451868" y="2572538"/>
                        <a:ext cx="2401619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ru-RU" sz="2400" b="1" dirty="0" smtClean="0">
                            <a:latin typeface="Times New Roman" pitchFamily="18" charset="0"/>
                            <a:cs typeface="Times New Roman" pitchFamily="18" charset="0"/>
                          </a:rPr>
                          <a:t>К   У  З   Н  Е  Ц</a:t>
                        </a:r>
                        <a:endParaRPr lang="ru-RU" sz="2400" b="1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</p:grpSp>
                <p:sp>
                  <p:nvSpPr>
                    <p:cNvPr id="16" name="TextBox 15"/>
                    <p:cNvSpPr txBox="1"/>
                    <p:nvPr/>
                  </p:nvSpPr>
                  <p:spPr>
                    <a:xfrm>
                      <a:off x="6095206" y="2572538"/>
                      <a:ext cx="2885726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   У  Р   О  Ч   К  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9738544" y="3001166"/>
                    <a:ext cx="2193229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ru-RU" sz="2400" b="1" dirty="0" smtClean="0">
                        <a:latin typeface="Times New Roman" pitchFamily="18" charset="0"/>
                        <a:cs typeface="Times New Roman" pitchFamily="18" charset="0"/>
                      </a:rPr>
                      <a:t>О   С   И  Н  А</a:t>
                    </a:r>
                    <a:endParaRPr lang="ru-RU" sz="24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24" name="TextBox 23"/>
                <p:cNvSpPr txBox="1"/>
                <p:nvPr/>
              </p:nvSpPr>
              <p:spPr>
                <a:xfrm>
                  <a:off x="880232" y="3358356"/>
                  <a:ext cx="197201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sz="2400" b="1" dirty="0" smtClean="0">
                      <a:latin typeface="Times New Roman" pitchFamily="18" charset="0"/>
                      <a:cs typeface="Times New Roman" pitchFamily="18" charset="0"/>
                    </a:rPr>
                    <a:t>Х  В   О  С  Т</a:t>
                  </a:r>
                  <a:endParaRPr lang="ru-RU" sz="2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22" name="TextBox 21"/>
              <p:cNvSpPr txBox="1"/>
              <p:nvPr/>
            </p:nvSpPr>
            <p:spPr>
              <a:xfrm>
                <a:off x="4094942" y="3786984"/>
                <a:ext cx="277992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К  О   Л  О  Б  О  К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1666050" y="4572802"/>
              <a:ext cx="165462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О  Р   Е   Х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Вертикальный свиток 11"/>
          <p:cNvSpPr/>
          <p:nvPr/>
        </p:nvSpPr>
        <p:spPr>
          <a:xfrm>
            <a:off x="7809718" y="4215612"/>
            <a:ext cx="3929090" cy="2214578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17. Кто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надоумел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волка сшить себе шубу в сказке «Как лиса шила волку шубу».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309388" y="4644240"/>
            <a:ext cx="20281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   Я  Т   Е  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48" grpId="0"/>
      <p:bldP spid="4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0" y="-52039"/>
            <a:ext cx="12310312" cy="6911627"/>
            <a:chOff x="0" y="-52039"/>
            <a:chExt cx="12310312" cy="6911627"/>
          </a:xfrm>
        </p:grpSpPr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>
              <a:off x="6023768" y="-52039"/>
              <a:ext cx="6286544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 flipH="1">
              <a:off x="0" y="-52039"/>
              <a:ext cx="6072230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7" name="Группа 26"/>
          <p:cNvGrpSpPr/>
          <p:nvPr/>
        </p:nvGrpSpPr>
        <p:grpSpPr>
          <a:xfrm>
            <a:off x="0" y="215084"/>
            <a:ext cx="11931773" cy="6524625"/>
            <a:chOff x="0" y="215084"/>
            <a:chExt cx="11931773" cy="6524625"/>
          </a:xfrm>
        </p:grpSpPr>
        <p:grpSp>
          <p:nvGrpSpPr>
            <p:cNvPr id="2" name="Группа 46"/>
            <p:cNvGrpSpPr/>
            <p:nvPr/>
          </p:nvGrpSpPr>
          <p:grpSpPr>
            <a:xfrm>
              <a:off x="0" y="215084"/>
              <a:ext cx="11931773" cy="6524625"/>
              <a:chOff x="0" y="166688"/>
              <a:chExt cx="11931773" cy="6524625"/>
            </a:xfrm>
          </p:grpSpPr>
          <p:grpSp>
            <p:nvGrpSpPr>
              <p:cNvPr id="5" name="Группа 24"/>
              <p:cNvGrpSpPr/>
              <p:nvPr/>
            </p:nvGrpSpPr>
            <p:grpSpPr>
              <a:xfrm>
                <a:off x="0" y="166688"/>
                <a:ext cx="11931773" cy="6524625"/>
                <a:chOff x="0" y="166688"/>
                <a:chExt cx="11931773" cy="6524625"/>
              </a:xfrm>
            </p:grpSpPr>
            <p:grpSp>
              <p:nvGrpSpPr>
                <p:cNvPr id="6" name="Группа 20"/>
                <p:cNvGrpSpPr/>
                <p:nvPr/>
              </p:nvGrpSpPr>
              <p:grpSpPr>
                <a:xfrm>
                  <a:off x="0" y="166688"/>
                  <a:ext cx="11931773" cy="6524625"/>
                  <a:chOff x="0" y="166688"/>
                  <a:chExt cx="11931773" cy="6524625"/>
                </a:xfrm>
              </p:grpSpPr>
              <p:grpSp>
                <p:nvGrpSpPr>
                  <p:cNvPr id="7" name="Группа 20"/>
                  <p:cNvGrpSpPr/>
                  <p:nvPr/>
                </p:nvGrpSpPr>
                <p:grpSpPr>
                  <a:xfrm>
                    <a:off x="0" y="166688"/>
                    <a:ext cx="11931773" cy="6524625"/>
                    <a:chOff x="0" y="166688"/>
                    <a:chExt cx="11931773" cy="6524625"/>
                  </a:xfrm>
                </p:grpSpPr>
                <p:grpSp>
                  <p:nvGrpSpPr>
                    <p:cNvPr id="9" name="Группа 18"/>
                    <p:cNvGrpSpPr/>
                    <p:nvPr/>
                  </p:nvGrpSpPr>
                  <p:grpSpPr>
                    <a:xfrm>
                      <a:off x="0" y="166688"/>
                      <a:ext cx="11795125" cy="6524625"/>
                      <a:chOff x="0" y="166688"/>
                      <a:chExt cx="11795125" cy="6524625"/>
                    </a:xfrm>
                  </p:grpSpPr>
                  <p:grpSp>
                    <p:nvGrpSpPr>
                      <p:cNvPr id="10" name="Группа 16"/>
                      <p:cNvGrpSpPr/>
                      <p:nvPr/>
                    </p:nvGrpSpPr>
                    <p:grpSpPr>
                      <a:xfrm>
                        <a:off x="0" y="166688"/>
                        <a:ext cx="11795125" cy="6524625"/>
                        <a:chOff x="0" y="166688"/>
                        <a:chExt cx="11795125" cy="6524625"/>
                      </a:xfrm>
                    </p:grpSpPr>
                    <p:grpSp>
                      <p:nvGrpSpPr>
                        <p:cNvPr id="11" name="Группа 16"/>
                        <p:cNvGrpSpPr/>
                        <p:nvPr/>
                      </p:nvGrpSpPr>
                      <p:grpSpPr>
                        <a:xfrm>
                          <a:off x="0" y="166688"/>
                          <a:ext cx="11795125" cy="6524625"/>
                          <a:chOff x="0" y="166688"/>
                          <a:chExt cx="11795125" cy="6524625"/>
                        </a:xfrm>
                      </p:grpSpPr>
                      <p:grpSp>
                        <p:nvGrpSpPr>
                          <p:cNvPr id="14" name="Группа 10"/>
                          <p:cNvGrpSpPr/>
                          <p:nvPr/>
                        </p:nvGrpSpPr>
                        <p:grpSpPr>
                          <a:xfrm>
                            <a:off x="0" y="166688"/>
                            <a:ext cx="11795125" cy="6524625"/>
                            <a:chOff x="0" y="166688"/>
                            <a:chExt cx="11795125" cy="6524625"/>
                          </a:xfrm>
                        </p:grpSpPr>
                        <p:grpSp>
                          <p:nvGrpSpPr>
                            <p:cNvPr id="19" name="Группа 10"/>
                            <p:cNvGrpSpPr/>
                            <p:nvPr/>
                          </p:nvGrpSpPr>
                          <p:grpSpPr>
                            <a:xfrm>
                              <a:off x="0" y="166688"/>
                              <a:ext cx="11795125" cy="6524625"/>
                              <a:chOff x="0" y="166688"/>
                              <a:chExt cx="11795125" cy="6524625"/>
                            </a:xfrm>
                          </p:grpSpPr>
                          <p:grpSp>
                            <p:nvGrpSpPr>
                              <p:cNvPr id="20" name="Группа 8"/>
                              <p:cNvGrpSpPr/>
                              <p:nvPr/>
                            </p:nvGrpSpPr>
                            <p:grpSpPr>
                              <a:xfrm>
                                <a:off x="393700" y="166688"/>
                                <a:ext cx="11401425" cy="6524625"/>
                                <a:chOff x="393700" y="166688"/>
                                <a:chExt cx="11401425" cy="6524625"/>
                              </a:xfrm>
                            </p:grpSpPr>
                            <p:pic>
                              <p:nvPicPr>
                                <p:cNvPr id="3074" name="Picture 2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3" cstate="print">
                                  <a:clrChange>
                                    <a:clrFrom>
                                      <a:srgbClr val="FFFFFF"/>
                                    </a:clrFrom>
                                    <a:clrTo>
                                      <a:srgbClr val="FFFFFF">
                                        <a:alpha val="0"/>
                                      </a:srgbClr>
                                    </a:clrTo>
                                  </a:clrChange>
                                  <a:duotone>
                                    <a:schemeClr val="accent1">
                                      <a:shade val="45000"/>
                                      <a:satMod val="135000"/>
                                    </a:schemeClr>
                                    <a:prstClr val="white"/>
                                  </a:duotone>
                                </a:blip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393700" y="166688"/>
                                  <a:ext cx="11401425" cy="6524625"/>
                                </a:xfrm>
                                <a:prstGeom prst="rect">
                                  <a:avLst/>
                                </a:prstGeom>
                                <a:noFill/>
                                <a:ln w="9525">
                                  <a:noFill/>
                                  <a:miter lim="800000"/>
                                  <a:headEnd/>
                                  <a:tailEnd/>
                                </a:ln>
                                <a:effectLst/>
                              </p:spPr>
                            </p:pic>
                            <p:sp>
                              <p:nvSpPr>
                                <p:cNvPr id="4" name="TextBox 3"/>
                                <p:cNvSpPr txBox="1"/>
                                <p:nvPr/>
                              </p:nvSpPr>
                              <p:spPr>
                                <a:xfrm>
                                  <a:off x="4452132" y="572274"/>
                                  <a:ext cx="2901756" cy="461665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rtlCol="0">
                                  <a:spAutoFit/>
                                </a:bodyPr>
                                <a:lstStyle/>
                                <a:p>
                                  <a:r>
                                    <a:rPr lang="ru-RU" sz="2400" b="1" dirty="0" smtClean="0">
                                      <a:latin typeface="Times New Roman" pitchFamily="18" charset="0"/>
                                      <a:cs typeface="Times New Roman" pitchFamily="18" charset="0"/>
                                    </a:rPr>
                                    <a:t>П   Р   О  Р  У   Б   Ь</a:t>
                                  </a:r>
                                  <a:endParaRPr lang="ru-RU" sz="2400" b="1" dirty="0">
                                    <a:latin typeface="Times New Roman" pitchFamily="18" charset="0"/>
                                    <a:cs typeface="Times New Roman" pitchFamily="18" charset="0"/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3" name="Прямоугольник 2"/>
                              <p:cNvSpPr/>
                              <p:nvPr/>
                            </p:nvSpPr>
                            <p:spPr>
                              <a:xfrm>
                                <a:off x="0" y="357960"/>
                                <a:ext cx="3047822" cy="584775"/>
                              </a:xfrm>
                              <a:prstGeom prst="rect">
                                <a:avLst/>
                              </a:prstGeom>
                              <a:noFill/>
                              <a:scene3d>
                                <a:camera prst="isometricOffAxis1Right"/>
                                <a:lightRig rig="threePt" dir="t"/>
                              </a:scene3d>
                            </p:spPr>
                            <p:txBody>
                              <a:bodyPr wrap="none" lIns="91440" tIns="45720" rIns="91440" bIns="4572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ru-RU" sz="3200" b="0" cap="none" spc="0" dirty="0" smtClean="0">
                                    <a:ln w="18415" cmpd="sng">
                                      <a:solidFill>
                                        <a:schemeClr val="tx1"/>
                                      </a:solidFill>
                                      <a:prstDash val="solid"/>
                                    </a:ln>
                                    <a:effectLst>
                                      <a:outerShdw blurRad="63500" dir="3600000" algn="tl" rotWithShape="0">
                                        <a:srgbClr val="000000">
                                          <a:alpha val="70000"/>
                                        </a:srgbClr>
                                      </a:outerShdw>
                                    </a:effectLst>
                                  </a:rPr>
                                  <a:t>По горизонтали:</a:t>
                                </a:r>
                                <a:endParaRPr lang="ru-RU" sz="3200" b="0" cap="none" spc="0" dirty="0">
                                  <a:ln w="18415" cmpd="sng">
                                    <a:solidFill>
                                      <a:schemeClr val="tx1"/>
                                    </a:solidFill>
                                    <a:prstDash val="solid"/>
                                  </a:ln>
                                  <a:effectLst>
                                    <a:outerShdw blurRad="63500" dir="3600000" algn="tl" rotWithShape="0">
                                      <a:srgbClr val="000000">
                                        <a:alpha val="70000"/>
                                      </a:srgbClr>
                                    </a:outerShdw>
                                  </a:effectLst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3" name="Прямоугольник 12"/>
                            <p:cNvSpPr/>
                            <p:nvPr/>
                          </p:nvSpPr>
                          <p:spPr>
                            <a:xfrm>
                              <a:off x="4094942" y="1358092"/>
                              <a:ext cx="3276859" cy="461665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r>
                                <a:rPr lang="ru-RU" sz="2400" b="1" dirty="0" smtClean="0">
                                  <a:latin typeface="Times New Roman" pitchFamily="18" charset="0"/>
                                  <a:cs typeface="Times New Roman" pitchFamily="18" charset="0"/>
                                </a:rPr>
                                <a:t>П  О   Х  Л   Е  Б   К  А</a:t>
                              </a:r>
                              <a:endParaRPr lang="ru-RU" sz="2400" dirty="0"/>
                            </a:p>
                          </p:txBody>
                        </p:sp>
                      </p:grpSp>
                      <p:sp>
                        <p:nvSpPr>
                          <p:cNvPr id="15" name="TextBox 14"/>
                          <p:cNvSpPr txBox="1"/>
                          <p:nvPr/>
                        </p:nvSpPr>
                        <p:spPr>
                          <a:xfrm>
                            <a:off x="8166908" y="1358092"/>
                            <a:ext cx="2871299" cy="46166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ru-RU" sz="2400" b="1" dirty="0" smtClean="0">
                                <a:latin typeface="Times New Roman" pitchFamily="18" charset="0"/>
                                <a:cs typeface="Times New Roman" pitchFamily="18" charset="0"/>
                              </a:rPr>
                              <a:t>М  Е  Д   В   Е  Д   Ь</a:t>
                            </a:r>
                            <a:endParaRPr lang="ru-RU" sz="2400" b="1" dirty="0">
                              <a:latin typeface="Times New Roman" pitchFamily="18" charset="0"/>
                              <a:cs typeface="Times New Roman" pitchFamily="18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18" name="TextBox 17"/>
                        <p:cNvSpPr txBox="1"/>
                        <p:nvPr/>
                      </p:nvSpPr>
                      <p:spPr>
                        <a:xfrm>
                          <a:off x="2451868" y="2572538"/>
                          <a:ext cx="240161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ru-RU" sz="2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К   У  З   Н  Е  Ц</a:t>
                          </a:r>
                          <a:endParaRPr lang="ru-RU" sz="2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</p:grpSp>
                  <p:sp>
                    <p:nvSpPr>
                      <p:cNvPr id="16" name="TextBox 15"/>
                      <p:cNvSpPr txBox="1"/>
                      <p:nvPr/>
                    </p:nvSpPr>
                    <p:spPr>
                      <a:xfrm>
                        <a:off x="6095206" y="2572538"/>
                        <a:ext cx="2885726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ru-RU" sz="2400" b="1" dirty="0" smtClean="0">
                            <a:latin typeface="Times New Roman" pitchFamily="18" charset="0"/>
                            <a:cs typeface="Times New Roman" pitchFamily="18" charset="0"/>
                          </a:rPr>
                          <a:t>К   У  Р   О  Ч   К  А</a:t>
                        </a:r>
                        <a:endParaRPr lang="ru-RU" sz="2400" b="1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</p:grpSp>
                <p:sp>
                  <p:nvSpPr>
                    <p:cNvPr id="17" name="TextBox 16"/>
                    <p:cNvSpPr txBox="1"/>
                    <p:nvPr/>
                  </p:nvSpPr>
                  <p:spPr>
                    <a:xfrm>
                      <a:off x="9738544" y="3001166"/>
                      <a:ext cx="2193229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   С   И  Н  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880232" y="3358356"/>
                    <a:ext cx="1972015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ru-RU" sz="2400" b="1" dirty="0" smtClean="0">
                        <a:latin typeface="Times New Roman" pitchFamily="18" charset="0"/>
                        <a:cs typeface="Times New Roman" pitchFamily="18" charset="0"/>
                      </a:rPr>
                      <a:t>Х  В   О  С  Т</a:t>
                    </a:r>
                    <a:endParaRPr lang="ru-RU" sz="24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22" name="TextBox 21"/>
                <p:cNvSpPr txBox="1"/>
                <p:nvPr/>
              </p:nvSpPr>
              <p:spPr>
                <a:xfrm>
                  <a:off x="4094942" y="3786984"/>
                  <a:ext cx="277992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sz="2400" b="1" dirty="0" smtClean="0">
                      <a:latin typeface="Times New Roman" pitchFamily="18" charset="0"/>
                      <a:cs typeface="Times New Roman" pitchFamily="18" charset="0"/>
                    </a:rPr>
                    <a:t>К  О   Л  О  Б  О  К</a:t>
                  </a:r>
                  <a:endParaRPr lang="ru-RU" sz="2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1666050" y="4572802"/>
                <a:ext cx="165462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О  Р   Е   Х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8" name="TextBox 47"/>
            <p:cNvSpPr txBox="1"/>
            <p:nvPr/>
          </p:nvSpPr>
          <p:spPr>
            <a:xfrm>
              <a:off x="5309388" y="4644240"/>
              <a:ext cx="20281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Д   Я  Т   Е  Л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Вертикальный свиток 11"/>
          <p:cNvSpPr/>
          <p:nvPr/>
        </p:nvSpPr>
        <p:spPr>
          <a:xfrm>
            <a:off x="7809718" y="4215612"/>
            <a:ext cx="3929090" cy="2214578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19. Кто смог прогнать лису из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зайкиной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избушки в сказке «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Зайкина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избушка»?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23570" y="5430058"/>
            <a:ext cx="28600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  Е   Т   У Ш  О  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 animBg="1"/>
      <p:bldP spid="28" grpId="0"/>
      <p:bldP spid="28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Группа 32"/>
          <p:cNvGrpSpPr/>
          <p:nvPr/>
        </p:nvGrpSpPr>
        <p:grpSpPr>
          <a:xfrm>
            <a:off x="0" y="-52039"/>
            <a:ext cx="12310312" cy="6911627"/>
            <a:chOff x="0" y="-52039"/>
            <a:chExt cx="12310312" cy="6911627"/>
          </a:xfrm>
        </p:grpSpPr>
        <p:pic>
          <p:nvPicPr>
            <p:cNvPr id="3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>
              <a:off x="6023768" y="-52039"/>
              <a:ext cx="6286544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 flipH="1">
              <a:off x="0" y="-52039"/>
              <a:ext cx="6072230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0" name="Группа 29"/>
          <p:cNvGrpSpPr/>
          <p:nvPr/>
        </p:nvGrpSpPr>
        <p:grpSpPr>
          <a:xfrm>
            <a:off x="0" y="215084"/>
            <a:ext cx="11931773" cy="6524625"/>
            <a:chOff x="0" y="215084"/>
            <a:chExt cx="11931773" cy="6524625"/>
          </a:xfrm>
        </p:grpSpPr>
        <p:grpSp>
          <p:nvGrpSpPr>
            <p:cNvPr id="2" name="Группа 26"/>
            <p:cNvGrpSpPr/>
            <p:nvPr/>
          </p:nvGrpSpPr>
          <p:grpSpPr>
            <a:xfrm>
              <a:off x="0" y="215084"/>
              <a:ext cx="11931773" cy="6524625"/>
              <a:chOff x="0" y="215084"/>
              <a:chExt cx="11931773" cy="6524625"/>
            </a:xfrm>
          </p:grpSpPr>
          <p:grpSp>
            <p:nvGrpSpPr>
              <p:cNvPr id="5" name="Группа 46"/>
              <p:cNvGrpSpPr/>
              <p:nvPr/>
            </p:nvGrpSpPr>
            <p:grpSpPr>
              <a:xfrm>
                <a:off x="0" y="215084"/>
                <a:ext cx="11931773" cy="6524625"/>
                <a:chOff x="0" y="166688"/>
                <a:chExt cx="11931773" cy="6524625"/>
              </a:xfrm>
            </p:grpSpPr>
            <p:grpSp>
              <p:nvGrpSpPr>
                <p:cNvPr id="6" name="Группа 24"/>
                <p:cNvGrpSpPr/>
                <p:nvPr/>
              </p:nvGrpSpPr>
              <p:grpSpPr>
                <a:xfrm>
                  <a:off x="0" y="166688"/>
                  <a:ext cx="11931773" cy="6524625"/>
                  <a:chOff x="0" y="166688"/>
                  <a:chExt cx="11931773" cy="6524625"/>
                </a:xfrm>
              </p:grpSpPr>
              <p:grpSp>
                <p:nvGrpSpPr>
                  <p:cNvPr id="7" name="Группа 20"/>
                  <p:cNvGrpSpPr/>
                  <p:nvPr/>
                </p:nvGrpSpPr>
                <p:grpSpPr>
                  <a:xfrm>
                    <a:off x="0" y="166688"/>
                    <a:ext cx="11931773" cy="6524625"/>
                    <a:chOff x="0" y="166688"/>
                    <a:chExt cx="11931773" cy="6524625"/>
                  </a:xfrm>
                </p:grpSpPr>
                <p:grpSp>
                  <p:nvGrpSpPr>
                    <p:cNvPr id="9" name="Группа 20"/>
                    <p:cNvGrpSpPr/>
                    <p:nvPr/>
                  </p:nvGrpSpPr>
                  <p:grpSpPr>
                    <a:xfrm>
                      <a:off x="0" y="166688"/>
                      <a:ext cx="11931773" cy="6524625"/>
                      <a:chOff x="0" y="166688"/>
                      <a:chExt cx="11931773" cy="6524625"/>
                    </a:xfrm>
                  </p:grpSpPr>
                  <p:grpSp>
                    <p:nvGrpSpPr>
                      <p:cNvPr id="10" name="Группа 18"/>
                      <p:cNvGrpSpPr/>
                      <p:nvPr/>
                    </p:nvGrpSpPr>
                    <p:grpSpPr>
                      <a:xfrm>
                        <a:off x="0" y="166688"/>
                        <a:ext cx="11795125" cy="6524625"/>
                        <a:chOff x="0" y="166688"/>
                        <a:chExt cx="11795125" cy="6524625"/>
                      </a:xfrm>
                    </p:grpSpPr>
                    <p:grpSp>
                      <p:nvGrpSpPr>
                        <p:cNvPr id="11" name="Группа 16"/>
                        <p:cNvGrpSpPr/>
                        <p:nvPr/>
                      </p:nvGrpSpPr>
                      <p:grpSpPr>
                        <a:xfrm>
                          <a:off x="0" y="166688"/>
                          <a:ext cx="11795125" cy="6524625"/>
                          <a:chOff x="0" y="166688"/>
                          <a:chExt cx="11795125" cy="6524625"/>
                        </a:xfrm>
                      </p:grpSpPr>
                      <p:grpSp>
                        <p:nvGrpSpPr>
                          <p:cNvPr id="14" name="Группа 16"/>
                          <p:cNvGrpSpPr/>
                          <p:nvPr/>
                        </p:nvGrpSpPr>
                        <p:grpSpPr>
                          <a:xfrm>
                            <a:off x="0" y="166688"/>
                            <a:ext cx="11795125" cy="6524625"/>
                            <a:chOff x="0" y="166688"/>
                            <a:chExt cx="11795125" cy="6524625"/>
                          </a:xfrm>
                        </p:grpSpPr>
                        <p:grpSp>
                          <p:nvGrpSpPr>
                            <p:cNvPr id="19" name="Группа 10"/>
                            <p:cNvGrpSpPr/>
                            <p:nvPr/>
                          </p:nvGrpSpPr>
                          <p:grpSpPr>
                            <a:xfrm>
                              <a:off x="0" y="166688"/>
                              <a:ext cx="11795125" cy="6524625"/>
                              <a:chOff x="0" y="166688"/>
                              <a:chExt cx="11795125" cy="6524625"/>
                            </a:xfrm>
                          </p:grpSpPr>
                          <p:grpSp>
                            <p:nvGrpSpPr>
                              <p:cNvPr id="20" name="Группа 10"/>
                              <p:cNvGrpSpPr/>
                              <p:nvPr/>
                            </p:nvGrpSpPr>
                            <p:grpSpPr>
                              <a:xfrm>
                                <a:off x="0" y="166688"/>
                                <a:ext cx="11795125" cy="6524625"/>
                                <a:chOff x="0" y="166688"/>
                                <a:chExt cx="11795125" cy="6524625"/>
                              </a:xfrm>
                            </p:grpSpPr>
                            <p:grpSp>
                              <p:nvGrpSpPr>
                                <p:cNvPr id="21" name="Группа 8"/>
                                <p:cNvGrpSpPr/>
                                <p:nvPr/>
                              </p:nvGrpSpPr>
                              <p:grpSpPr>
                                <a:xfrm>
                                  <a:off x="393700" y="166688"/>
                                  <a:ext cx="11401425" cy="6524625"/>
                                  <a:chOff x="393700" y="166688"/>
                                  <a:chExt cx="11401425" cy="6524625"/>
                                </a:xfrm>
                              </p:grpSpPr>
                              <p:pic>
                                <p:nvPicPr>
                                  <p:cNvPr id="3074" name="Picture 2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3" cstate="print">
                                    <a:clrChange>
                                      <a:clrFrom>
                                        <a:srgbClr val="FFFFFF"/>
                                      </a:clrFrom>
                                      <a:clrTo>
                                        <a:srgbClr val="FFFFFF">
                                          <a:alpha val="0"/>
                                        </a:srgbClr>
                                      </a:clrTo>
                                    </a:clrChange>
                                    <a:duotone>
                                      <a:schemeClr val="accent1">
                                        <a:shade val="45000"/>
                                        <a:satMod val="135000"/>
                                      </a:schemeClr>
                                      <a:prstClr val="white"/>
                                    </a:duotone>
                                  </a:blip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393700" y="166688"/>
                                    <a:ext cx="11401425" cy="6524625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 w="9525">
                                    <a:noFill/>
                                    <a:miter lim="800000"/>
                                    <a:headEnd/>
                                    <a:tailEnd/>
                                  </a:ln>
                                  <a:effectLst/>
                                </p:spPr>
                              </p:pic>
                              <p:sp>
                                <p:nvSpPr>
                                  <p:cNvPr id="4" name="TextBox 3"/>
                                  <p:cNvSpPr txBox="1"/>
                                  <p:nvPr/>
                                </p:nvSpPr>
                                <p:spPr>
                                  <a:xfrm>
                                    <a:off x="4452132" y="572274"/>
                                    <a:ext cx="2901756" cy="461665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rtlCol="0">
                                    <a:spAutoFit/>
                                  </a:bodyPr>
                                  <a:lstStyle/>
                                  <a:p>
                                    <a:r>
                                      <a:rPr lang="ru-RU" sz="2400" b="1" dirty="0" smtClean="0">
                                        <a:latin typeface="Times New Roman" pitchFamily="18" charset="0"/>
                                        <a:cs typeface="Times New Roman" pitchFamily="18" charset="0"/>
                                      </a:rPr>
                                      <a:t>П   Р   О  Р  У   Б   Ь</a:t>
                                    </a:r>
                                    <a:endParaRPr lang="ru-RU" sz="2400" b="1" dirty="0">
                                      <a:latin typeface="Times New Roman" pitchFamily="18" charset="0"/>
                                      <a:cs typeface="Times New Roman" pitchFamily="18" charset="0"/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3" name="Прямоугольник 2"/>
                                <p:cNvSpPr/>
                                <p:nvPr/>
                              </p:nvSpPr>
                              <p:spPr>
                                <a:xfrm>
                                  <a:off x="0" y="357960"/>
                                  <a:ext cx="3047822" cy="584775"/>
                                </a:xfrm>
                                <a:prstGeom prst="rect">
                                  <a:avLst/>
                                </a:prstGeom>
                                <a:noFill/>
                                <a:scene3d>
                                  <a:camera prst="isometricOffAxis1Right"/>
                                  <a:lightRig rig="threePt" dir="t"/>
                                </a:scene3d>
                              </p:spPr>
                              <p:txBody>
                                <a:bodyPr wrap="none" lIns="91440" tIns="45720" rIns="91440" bIns="4572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ru-RU" sz="3200" b="0" cap="none" spc="0" dirty="0" smtClean="0">
                                      <a:ln w="18415" cmpd="sng">
                                        <a:solidFill>
                                          <a:schemeClr val="tx1"/>
                                        </a:solidFill>
                                        <a:prstDash val="solid"/>
                                      </a:ln>
                                      <a:effectLst>
                                        <a:outerShdw blurRad="63500" dir="3600000" algn="tl" rotWithShape="0">
                                          <a:srgbClr val="000000">
                                            <a:alpha val="70000"/>
                                          </a:srgbClr>
                                        </a:outerShdw>
                                      </a:effectLst>
                                    </a:rPr>
                                    <a:t>По горизонтали:</a:t>
                                  </a:r>
                                  <a:endParaRPr lang="ru-RU" sz="3200" b="0" cap="none" spc="0" dirty="0">
                                    <a:ln w="18415" cmpd="sng">
                                      <a:solidFill>
                                        <a:schemeClr val="tx1"/>
                                      </a:solidFill>
                                      <a:prstDash val="solid"/>
                                    </a:ln>
                                    <a:effectLst>
                                      <a:outerShdw blurRad="63500" dir="3600000" algn="tl" rotWithShape="0">
                                        <a:srgbClr val="000000">
                                          <a:alpha val="70000"/>
                                        </a:srgbClr>
                                      </a:outerShdw>
                                    </a:effectLst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13" name="Прямоугольник 12"/>
                              <p:cNvSpPr/>
                              <p:nvPr/>
                            </p:nvSpPr>
                            <p:spPr>
                              <a:xfrm>
                                <a:off x="4094942" y="1358092"/>
                                <a:ext cx="3276859" cy="461665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r>
                                  <a:rPr lang="ru-RU" sz="2400" b="1" dirty="0" smtClean="0">
                                    <a:latin typeface="Times New Roman" pitchFamily="18" charset="0"/>
                                    <a:cs typeface="Times New Roman" pitchFamily="18" charset="0"/>
                                  </a:rPr>
                                  <a:t>П  О   Х  Л   Е  Б   К  А</a:t>
                                </a:r>
                                <a:endParaRPr lang="ru-RU" sz="2400" dirty="0"/>
                              </a:p>
                            </p:txBody>
                          </p:sp>
                        </p:grpSp>
                        <p:sp>
                          <p:nvSpPr>
                            <p:cNvPr id="15" name="TextBox 14"/>
                            <p:cNvSpPr txBox="1"/>
                            <p:nvPr/>
                          </p:nvSpPr>
                          <p:spPr>
                            <a:xfrm>
                              <a:off x="8166908" y="1358092"/>
                              <a:ext cx="2871299" cy="461665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rtlCol="0">
                              <a:spAutoFit/>
                            </a:bodyPr>
                            <a:lstStyle/>
                            <a:p>
                              <a:r>
                                <a:rPr lang="ru-RU" sz="2400" b="1" dirty="0" smtClean="0">
                                  <a:latin typeface="Times New Roman" pitchFamily="18" charset="0"/>
                                  <a:cs typeface="Times New Roman" pitchFamily="18" charset="0"/>
                                </a:rPr>
                                <a:t>М  Е  Д   В   Е  Д   Ь</a:t>
                              </a:r>
                              <a:endParaRPr lang="ru-RU" sz="2400" b="1" dirty="0">
                                <a:latin typeface="Times New Roman" pitchFamily="18" charset="0"/>
                                <a:cs typeface="Times New Roman" pitchFamily="18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18" name="TextBox 17"/>
                          <p:cNvSpPr txBox="1"/>
                          <p:nvPr/>
                        </p:nvSpPr>
                        <p:spPr>
                          <a:xfrm>
                            <a:off x="2451868" y="2572538"/>
                            <a:ext cx="2401619" cy="46166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ru-RU" sz="2400" b="1" dirty="0" smtClean="0">
                                <a:latin typeface="Times New Roman" pitchFamily="18" charset="0"/>
                                <a:cs typeface="Times New Roman" pitchFamily="18" charset="0"/>
                              </a:rPr>
                              <a:t>К   У  З   Н  Е  Ц</a:t>
                            </a:r>
                            <a:endParaRPr lang="ru-RU" sz="2400" b="1" dirty="0">
                              <a:latin typeface="Times New Roman" pitchFamily="18" charset="0"/>
                              <a:cs typeface="Times New Roman" pitchFamily="18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16" name="TextBox 15"/>
                        <p:cNvSpPr txBox="1"/>
                        <p:nvPr/>
                      </p:nvSpPr>
                      <p:spPr>
                        <a:xfrm>
                          <a:off x="6095206" y="2572538"/>
                          <a:ext cx="2885726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ru-RU" sz="2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К   У  Р   О  Ч   К  А</a:t>
                          </a:r>
                          <a:endParaRPr lang="ru-RU" sz="2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</p:grpSp>
                  <p:sp>
                    <p:nvSpPr>
                      <p:cNvPr id="17" name="TextBox 16"/>
                      <p:cNvSpPr txBox="1"/>
                      <p:nvPr/>
                    </p:nvSpPr>
                    <p:spPr>
                      <a:xfrm>
                        <a:off x="9738544" y="3001166"/>
                        <a:ext cx="2193229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ru-RU" sz="2400" b="1" dirty="0" smtClean="0">
                            <a:latin typeface="Times New Roman" pitchFamily="18" charset="0"/>
                            <a:cs typeface="Times New Roman" pitchFamily="18" charset="0"/>
                          </a:rPr>
                          <a:t>О   С   И  Н  А</a:t>
                        </a:r>
                        <a:endParaRPr lang="ru-RU" sz="2400" b="1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</p:grpSp>
                <p:sp>
                  <p:nvSpPr>
                    <p:cNvPr id="24" name="TextBox 23"/>
                    <p:cNvSpPr txBox="1"/>
                    <p:nvPr/>
                  </p:nvSpPr>
                  <p:spPr>
                    <a:xfrm>
                      <a:off x="880232" y="3358356"/>
                      <a:ext cx="1972015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  В   О  С  Т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4094942" y="3786984"/>
                    <a:ext cx="2779928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ru-RU" sz="2400" b="1" dirty="0" smtClean="0">
                        <a:latin typeface="Times New Roman" pitchFamily="18" charset="0"/>
                        <a:cs typeface="Times New Roman" pitchFamily="18" charset="0"/>
                      </a:rPr>
                      <a:t>К  О   Л  О  Б  О  К</a:t>
                    </a:r>
                    <a:endParaRPr lang="ru-RU" sz="24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26" name="TextBox 25"/>
                <p:cNvSpPr txBox="1"/>
                <p:nvPr/>
              </p:nvSpPr>
              <p:spPr>
                <a:xfrm>
                  <a:off x="1666050" y="4572802"/>
                  <a:ext cx="165462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sz="2400" b="1" dirty="0" smtClean="0">
                      <a:latin typeface="Times New Roman" pitchFamily="18" charset="0"/>
                      <a:cs typeface="Times New Roman" pitchFamily="18" charset="0"/>
                    </a:rPr>
                    <a:t>О  Р   Е   Х</a:t>
                  </a:r>
                  <a:endParaRPr lang="ru-RU" sz="2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48" name="TextBox 47"/>
              <p:cNvSpPr txBox="1"/>
              <p:nvPr/>
            </p:nvSpPr>
            <p:spPr>
              <a:xfrm>
                <a:off x="5309388" y="4644240"/>
                <a:ext cx="202811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Д   Я  Т   Е  Л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4523570" y="5430058"/>
              <a:ext cx="28600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П  Е   Т   У Ш  О  К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Вертикальный свиток 11"/>
          <p:cNvSpPr/>
          <p:nvPr/>
        </p:nvSpPr>
        <p:spPr>
          <a:xfrm>
            <a:off x="7809718" y="4215612"/>
            <a:ext cx="3929090" cy="2214578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20. Какой подарок вез дед бабке в сказке «Лисичка-сестричка и волк».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51604" y="5858686"/>
            <a:ext cx="15600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  И  С  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31" grpId="0"/>
      <p:bldP spid="31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Группа 35"/>
          <p:cNvGrpSpPr/>
          <p:nvPr/>
        </p:nvGrpSpPr>
        <p:grpSpPr>
          <a:xfrm>
            <a:off x="0" y="-52039"/>
            <a:ext cx="12310312" cy="6911627"/>
            <a:chOff x="0" y="-52039"/>
            <a:chExt cx="12310312" cy="6911627"/>
          </a:xfrm>
        </p:grpSpPr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>
              <a:off x="6023768" y="-52039"/>
              <a:ext cx="6286544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 flipH="1">
              <a:off x="0" y="-52039"/>
              <a:ext cx="6072230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3" name="Группа 32"/>
          <p:cNvGrpSpPr/>
          <p:nvPr/>
        </p:nvGrpSpPr>
        <p:grpSpPr>
          <a:xfrm>
            <a:off x="0" y="215084"/>
            <a:ext cx="11931773" cy="6524625"/>
            <a:chOff x="0" y="215084"/>
            <a:chExt cx="11931773" cy="6524625"/>
          </a:xfrm>
        </p:grpSpPr>
        <p:grpSp>
          <p:nvGrpSpPr>
            <p:cNvPr id="2" name="Группа 29"/>
            <p:cNvGrpSpPr/>
            <p:nvPr/>
          </p:nvGrpSpPr>
          <p:grpSpPr>
            <a:xfrm>
              <a:off x="0" y="215084"/>
              <a:ext cx="11931773" cy="6524625"/>
              <a:chOff x="0" y="215084"/>
              <a:chExt cx="11931773" cy="6524625"/>
            </a:xfrm>
          </p:grpSpPr>
          <p:grpSp>
            <p:nvGrpSpPr>
              <p:cNvPr id="5" name="Группа 26"/>
              <p:cNvGrpSpPr/>
              <p:nvPr/>
            </p:nvGrpSpPr>
            <p:grpSpPr>
              <a:xfrm>
                <a:off x="0" y="215084"/>
                <a:ext cx="11931773" cy="6524625"/>
                <a:chOff x="0" y="215084"/>
                <a:chExt cx="11931773" cy="6524625"/>
              </a:xfrm>
            </p:grpSpPr>
            <p:grpSp>
              <p:nvGrpSpPr>
                <p:cNvPr id="6" name="Группа 46"/>
                <p:cNvGrpSpPr/>
                <p:nvPr/>
              </p:nvGrpSpPr>
              <p:grpSpPr>
                <a:xfrm>
                  <a:off x="0" y="215084"/>
                  <a:ext cx="11931773" cy="6524625"/>
                  <a:chOff x="0" y="166688"/>
                  <a:chExt cx="11931773" cy="6524625"/>
                </a:xfrm>
              </p:grpSpPr>
              <p:grpSp>
                <p:nvGrpSpPr>
                  <p:cNvPr id="7" name="Группа 24"/>
                  <p:cNvGrpSpPr/>
                  <p:nvPr/>
                </p:nvGrpSpPr>
                <p:grpSpPr>
                  <a:xfrm>
                    <a:off x="0" y="166688"/>
                    <a:ext cx="11931773" cy="6524625"/>
                    <a:chOff x="0" y="166688"/>
                    <a:chExt cx="11931773" cy="6524625"/>
                  </a:xfrm>
                </p:grpSpPr>
                <p:grpSp>
                  <p:nvGrpSpPr>
                    <p:cNvPr id="9" name="Группа 20"/>
                    <p:cNvGrpSpPr/>
                    <p:nvPr/>
                  </p:nvGrpSpPr>
                  <p:grpSpPr>
                    <a:xfrm>
                      <a:off x="0" y="166688"/>
                      <a:ext cx="11931773" cy="6524625"/>
                      <a:chOff x="0" y="166688"/>
                      <a:chExt cx="11931773" cy="6524625"/>
                    </a:xfrm>
                  </p:grpSpPr>
                  <p:grpSp>
                    <p:nvGrpSpPr>
                      <p:cNvPr id="10" name="Группа 20"/>
                      <p:cNvGrpSpPr/>
                      <p:nvPr/>
                    </p:nvGrpSpPr>
                    <p:grpSpPr>
                      <a:xfrm>
                        <a:off x="0" y="166688"/>
                        <a:ext cx="11931773" cy="6524625"/>
                        <a:chOff x="0" y="166688"/>
                        <a:chExt cx="11931773" cy="6524625"/>
                      </a:xfrm>
                    </p:grpSpPr>
                    <p:grpSp>
                      <p:nvGrpSpPr>
                        <p:cNvPr id="11" name="Группа 18"/>
                        <p:cNvGrpSpPr/>
                        <p:nvPr/>
                      </p:nvGrpSpPr>
                      <p:grpSpPr>
                        <a:xfrm>
                          <a:off x="0" y="166688"/>
                          <a:ext cx="11795125" cy="6524625"/>
                          <a:chOff x="0" y="166688"/>
                          <a:chExt cx="11795125" cy="6524625"/>
                        </a:xfrm>
                      </p:grpSpPr>
                      <p:grpSp>
                        <p:nvGrpSpPr>
                          <p:cNvPr id="14" name="Группа 16"/>
                          <p:cNvGrpSpPr/>
                          <p:nvPr/>
                        </p:nvGrpSpPr>
                        <p:grpSpPr>
                          <a:xfrm>
                            <a:off x="0" y="166688"/>
                            <a:ext cx="11795125" cy="6524625"/>
                            <a:chOff x="0" y="166688"/>
                            <a:chExt cx="11795125" cy="6524625"/>
                          </a:xfrm>
                        </p:grpSpPr>
                        <p:grpSp>
                          <p:nvGrpSpPr>
                            <p:cNvPr id="19" name="Группа 16"/>
                            <p:cNvGrpSpPr/>
                            <p:nvPr/>
                          </p:nvGrpSpPr>
                          <p:grpSpPr>
                            <a:xfrm>
                              <a:off x="0" y="166688"/>
                              <a:ext cx="11795125" cy="6524625"/>
                              <a:chOff x="0" y="166688"/>
                              <a:chExt cx="11795125" cy="6524625"/>
                            </a:xfrm>
                          </p:grpSpPr>
                          <p:grpSp>
                            <p:nvGrpSpPr>
                              <p:cNvPr id="20" name="Группа 10"/>
                              <p:cNvGrpSpPr/>
                              <p:nvPr/>
                            </p:nvGrpSpPr>
                            <p:grpSpPr>
                              <a:xfrm>
                                <a:off x="0" y="166688"/>
                                <a:ext cx="11795125" cy="6524625"/>
                                <a:chOff x="0" y="166688"/>
                                <a:chExt cx="11795125" cy="6524625"/>
                              </a:xfrm>
                            </p:grpSpPr>
                            <p:grpSp>
                              <p:nvGrpSpPr>
                                <p:cNvPr id="21" name="Группа 10"/>
                                <p:cNvGrpSpPr/>
                                <p:nvPr/>
                              </p:nvGrpSpPr>
                              <p:grpSpPr>
                                <a:xfrm>
                                  <a:off x="0" y="166688"/>
                                  <a:ext cx="11795125" cy="6524625"/>
                                  <a:chOff x="0" y="166688"/>
                                  <a:chExt cx="11795125" cy="6524625"/>
                                </a:xfrm>
                              </p:grpSpPr>
                              <p:grpSp>
                                <p:nvGrpSpPr>
                                  <p:cNvPr id="23" name="Группа 8"/>
                                  <p:cNvGrpSpPr/>
                                  <p:nvPr/>
                                </p:nvGrpSpPr>
                                <p:grpSpPr>
                                  <a:xfrm>
                                    <a:off x="393700" y="166688"/>
                                    <a:ext cx="11401425" cy="6524625"/>
                                    <a:chOff x="393700" y="166688"/>
                                    <a:chExt cx="11401425" cy="6524625"/>
                                  </a:xfrm>
                                </p:grpSpPr>
                                <p:pic>
                                  <p:nvPicPr>
                                    <p:cNvPr id="3074" name="Picture 2"/>
                                    <p:cNvPicPr>
                                      <a:picLocks noChangeAspect="1" noChangeArrowheads="1"/>
                                    </p:cNvPicPr>
                                    <p:nvPr/>
                                  </p:nvPicPr>
                                  <p:blipFill>
                                    <a:blip r:embed="rId3" cstate="print">
                                      <a:clrChange>
                                        <a:clrFrom>
                                          <a:srgbClr val="FFFFFF"/>
                                        </a:clrFrom>
                                        <a:clrTo>
                                          <a:srgbClr val="FFFFFF">
                                            <a:alpha val="0"/>
                                          </a:srgbClr>
                                        </a:clrTo>
                                      </a:clrChange>
                                      <a:duotone>
                                        <a:schemeClr val="accent1">
                                          <a:shade val="45000"/>
                                          <a:satMod val="135000"/>
                                        </a:schemeClr>
                                        <a:prstClr val="white"/>
                                      </a:duotone>
                                    </a:blip>
                                    <a:srcRect/>
                                    <a:stretch>
                                      <a:fillRect/>
                                    </a:stretch>
                                  </p:blipFill>
                                  <p:spPr bwMode="auto">
                                    <a:xfrm>
                                      <a:off x="393700" y="166688"/>
                                      <a:ext cx="11401425" cy="6524625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9525">
                                      <a:noFill/>
                                      <a:miter lim="800000"/>
                                      <a:headEnd/>
                                      <a:tailEnd/>
                                    </a:ln>
                                    <a:effectLst/>
                                  </p:spPr>
                                </p:pic>
                                <p:sp>
                                  <p:nvSpPr>
                                    <p:cNvPr id="4" name="TextBox 3"/>
                                    <p:cNvSpPr txBox="1"/>
                                    <p:nvPr/>
                                  </p:nvSpPr>
                                  <p:spPr>
                                    <a:xfrm>
                                      <a:off x="4452132" y="572274"/>
                                      <a:ext cx="2901756" cy="461665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</p:spPr>
                                  <p:txBody>
                                    <a:bodyPr wrap="none" rtlCol="0">
                                      <a:spAutoFit/>
                                    </a:bodyPr>
                                    <a:lstStyle/>
                                    <a:p>
                                      <a:r>
                                        <a:rPr lang="ru-RU" sz="2400" b="1" dirty="0" smtClean="0">
                                          <a:latin typeface="Times New Roman" pitchFamily="18" charset="0"/>
                                          <a:cs typeface="Times New Roman" pitchFamily="18" charset="0"/>
                                        </a:rPr>
                                        <a:t>П   Р   О  Р  У   Б   Ь</a:t>
                                      </a:r>
                                      <a:endParaRPr lang="ru-RU" sz="2400" b="1" dirty="0">
                                        <a:latin typeface="Times New Roman" pitchFamily="18" charset="0"/>
                                        <a:cs typeface="Times New Roman" pitchFamily="18" charset="0"/>
                                      </a:endParaRPr>
                                    </a:p>
                                  </p:txBody>
                                </p:sp>
                              </p:grpSp>
                              <p:sp>
                                <p:nvSpPr>
                                  <p:cNvPr id="3" name="Прямоугольник 2"/>
                                  <p:cNvSpPr/>
                                  <p:nvPr/>
                                </p:nvSpPr>
                                <p:spPr>
                                  <a:xfrm>
                                    <a:off x="0" y="357960"/>
                                    <a:ext cx="2669705" cy="584775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scene3d>
                                    <a:camera prst="isometricOffAxis1Right"/>
                                    <a:lightRig rig="threePt" dir="t"/>
                                  </a:scene3d>
                                </p:spPr>
                                <p:txBody>
                                  <a:bodyPr wrap="none" lIns="91440" tIns="45720" rIns="91440" bIns="45720">
                                    <a:sp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ru-RU" sz="3200" b="0" cap="none" spc="0" dirty="0" smtClean="0">
                                        <a:ln w="18415" cmpd="sng">
                                          <a:solidFill>
                                            <a:schemeClr val="tx1"/>
                                          </a:solidFill>
                                          <a:prstDash val="solid"/>
                                        </a:ln>
                                        <a:effectLst>
                                          <a:outerShdw blurRad="63500" dir="3600000" algn="tl" rotWithShape="0">
                                            <a:srgbClr val="000000">
                                              <a:alpha val="70000"/>
                                            </a:srgbClr>
                                          </a:outerShdw>
                                        </a:effectLst>
                                      </a:rPr>
                                      <a:t>По </a:t>
                                    </a:r>
                                    <a:r>
                                      <a:rPr lang="ru-RU" sz="3200" dirty="0" smtClean="0">
                                        <a:ln w="18415" cmpd="sng">
                                          <a:solidFill>
                                            <a:schemeClr val="tx1"/>
                                          </a:solidFill>
                                          <a:prstDash val="solid"/>
                                        </a:ln>
                                        <a:effectLst>
                                          <a:outerShdw blurRad="63500" dir="3600000" algn="tl" rotWithShape="0">
                                            <a:srgbClr val="000000">
                                              <a:alpha val="70000"/>
                                            </a:srgbClr>
                                          </a:outerShdw>
                                        </a:effectLst>
                                      </a:rPr>
                                      <a:t>вертикали</a:t>
                                    </a:r>
                                    <a:r>
                                      <a:rPr lang="ru-RU" sz="3200" b="0" cap="none" spc="0" dirty="0" smtClean="0">
                                        <a:ln w="18415" cmpd="sng">
                                          <a:solidFill>
                                            <a:schemeClr val="tx1"/>
                                          </a:solidFill>
                                          <a:prstDash val="solid"/>
                                        </a:ln>
                                        <a:effectLst>
                                          <a:outerShdw blurRad="63500" dir="3600000" algn="tl" rotWithShape="0">
                                            <a:srgbClr val="000000">
                                              <a:alpha val="70000"/>
                                            </a:srgbClr>
                                          </a:outerShdw>
                                        </a:effectLst>
                                      </a:rPr>
                                      <a:t>:</a:t>
                                    </a:r>
                                    <a:endParaRPr lang="ru-RU" sz="3200" b="0" cap="none" spc="0" dirty="0">
                                      <a:ln w="18415" cmpd="sng">
                                        <a:solidFill>
                                          <a:schemeClr val="tx1"/>
                                        </a:solidFill>
                                        <a:prstDash val="solid"/>
                                      </a:ln>
                                      <a:effectLst>
                                        <a:outerShdw blurRad="63500" dir="3600000" algn="tl" rotWithShape="0">
                                          <a:srgbClr val="000000">
                                            <a:alpha val="70000"/>
                                          </a:srgbClr>
                                        </a:outerShdw>
                                      </a:effectLst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3" name="Прямоугольник 12"/>
                                <p:cNvSpPr/>
                                <p:nvPr/>
                              </p:nvSpPr>
                              <p:spPr>
                                <a:xfrm>
                                  <a:off x="4094942" y="1358092"/>
                                  <a:ext cx="3276859" cy="461665"/>
                                </a:xfrm>
                                <a:prstGeom prst="rect">
                                  <a:avLst/>
                                </a:prstGeom>
                              </p:spPr>
                              <p:txBody>
                                <a:bodyPr wrap="none">
                                  <a:spAutoFit/>
                                </a:bodyPr>
                                <a:lstStyle/>
                                <a:p>
                                  <a:r>
                                    <a:rPr lang="ru-RU" sz="2400" b="1" dirty="0" smtClean="0">
                                      <a:latin typeface="Times New Roman" pitchFamily="18" charset="0"/>
                                      <a:cs typeface="Times New Roman" pitchFamily="18" charset="0"/>
                                    </a:rPr>
                                    <a:t>П  О   Х  Л   Е  Б   К  А</a:t>
                                  </a:r>
                                  <a:endParaRPr lang="ru-RU" sz="2400" dirty="0"/>
                                </a:p>
                              </p:txBody>
                            </p:sp>
                          </p:grpSp>
                          <p:sp>
                            <p:nvSpPr>
                              <p:cNvPr id="15" name="TextBox 14"/>
                              <p:cNvSpPr txBox="1"/>
                              <p:nvPr/>
                            </p:nvSpPr>
                            <p:spPr>
                              <a:xfrm>
                                <a:off x="8166908" y="1358092"/>
                                <a:ext cx="2871299" cy="461665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rtlCol="0">
                                <a:spAutoFit/>
                              </a:bodyPr>
                              <a:lstStyle/>
                              <a:p>
                                <a:r>
                                  <a:rPr lang="ru-RU" sz="2400" b="1" dirty="0" smtClean="0">
                                    <a:latin typeface="Times New Roman" pitchFamily="18" charset="0"/>
                                    <a:cs typeface="Times New Roman" pitchFamily="18" charset="0"/>
                                  </a:rPr>
                                  <a:t>М  Е  Д   В   Е  Д   Ь</a:t>
                                </a:r>
                                <a:endParaRPr lang="ru-RU" sz="2400" b="1" dirty="0">
                                  <a:latin typeface="Times New Roman" pitchFamily="18" charset="0"/>
                                  <a:cs typeface="Times New Roman" pitchFamily="18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8" name="TextBox 17"/>
                            <p:cNvSpPr txBox="1"/>
                            <p:nvPr/>
                          </p:nvSpPr>
                          <p:spPr>
                            <a:xfrm>
                              <a:off x="2451868" y="2572538"/>
                              <a:ext cx="2401619" cy="461665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rtlCol="0">
                              <a:spAutoFit/>
                            </a:bodyPr>
                            <a:lstStyle/>
                            <a:p>
                              <a:r>
                                <a:rPr lang="ru-RU" sz="2400" b="1" dirty="0" smtClean="0">
                                  <a:latin typeface="Times New Roman" pitchFamily="18" charset="0"/>
                                  <a:cs typeface="Times New Roman" pitchFamily="18" charset="0"/>
                                </a:rPr>
                                <a:t>К   У  З   Н  Е  Ц</a:t>
                              </a:r>
                              <a:endParaRPr lang="ru-RU" sz="2400" b="1" dirty="0">
                                <a:latin typeface="Times New Roman" pitchFamily="18" charset="0"/>
                                <a:cs typeface="Times New Roman" pitchFamily="18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16" name="TextBox 15"/>
                          <p:cNvSpPr txBox="1"/>
                          <p:nvPr/>
                        </p:nvSpPr>
                        <p:spPr>
                          <a:xfrm>
                            <a:off x="6095206" y="2572538"/>
                            <a:ext cx="2885726" cy="46166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ru-RU" sz="2400" b="1" dirty="0" smtClean="0">
                                <a:latin typeface="Times New Roman" pitchFamily="18" charset="0"/>
                                <a:cs typeface="Times New Roman" pitchFamily="18" charset="0"/>
                              </a:rPr>
                              <a:t>К   У  Р   О  Ч   К  А</a:t>
                            </a:r>
                            <a:endParaRPr lang="ru-RU" sz="2400" b="1" dirty="0">
                              <a:latin typeface="Times New Roman" pitchFamily="18" charset="0"/>
                              <a:cs typeface="Times New Roman" pitchFamily="18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17" name="TextBox 16"/>
                        <p:cNvSpPr txBox="1"/>
                        <p:nvPr/>
                      </p:nvSpPr>
                      <p:spPr>
                        <a:xfrm>
                          <a:off x="9738544" y="3001166"/>
                          <a:ext cx="219322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ru-RU" sz="2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О   С   И  Н  А</a:t>
                          </a:r>
                          <a:endParaRPr lang="ru-RU" sz="2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</p:grpSp>
                  <p:sp>
                    <p:nvSpPr>
                      <p:cNvPr id="24" name="TextBox 23"/>
                      <p:cNvSpPr txBox="1"/>
                      <p:nvPr/>
                    </p:nvSpPr>
                    <p:spPr>
                      <a:xfrm>
                        <a:off x="880232" y="3358356"/>
                        <a:ext cx="1972015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ru-RU" sz="2400" b="1" dirty="0" smtClean="0">
                            <a:latin typeface="Times New Roman" pitchFamily="18" charset="0"/>
                            <a:cs typeface="Times New Roman" pitchFamily="18" charset="0"/>
                          </a:rPr>
                          <a:t>Х  В   О  С  Т</a:t>
                        </a:r>
                        <a:endParaRPr lang="ru-RU" sz="2400" b="1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</p:grpSp>
                <p:sp>
                  <p:nvSpPr>
                    <p:cNvPr id="22" name="TextBox 21"/>
                    <p:cNvSpPr txBox="1"/>
                    <p:nvPr/>
                  </p:nvSpPr>
                  <p:spPr>
                    <a:xfrm>
                      <a:off x="4094942" y="3786984"/>
                      <a:ext cx="2779928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  О   Л  О  Б  О  К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26" name="TextBox 25"/>
                  <p:cNvSpPr txBox="1"/>
                  <p:nvPr/>
                </p:nvSpPr>
                <p:spPr>
                  <a:xfrm>
                    <a:off x="1666050" y="4572802"/>
                    <a:ext cx="1654620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ru-RU" sz="2400" b="1" dirty="0" smtClean="0">
                        <a:latin typeface="Times New Roman" pitchFamily="18" charset="0"/>
                        <a:cs typeface="Times New Roman" pitchFamily="18" charset="0"/>
                      </a:rPr>
                      <a:t>О  Р   Е   Х</a:t>
                    </a:r>
                    <a:endParaRPr lang="ru-RU" sz="24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48" name="TextBox 47"/>
                <p:cNvSpPr txBox="1"/>
                <p:nvPr/>
              </p:nvSpPr>
              <p:spPr>
                <a:xfrm>
                  <a:off x="5309388" y="4644240"/>
                  <a:ext cx="2028119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sz="2400" b="1" dirty="0" smtClean="0">
                      <a:latin typeface="Times New Roman" pitchFamily="18" charset="0"/>
                      <a:cs typeface="Times New Roman" pitchFamily="18" charset="0"/>
                    </a:rPr>
                    <a:t>Д   Я  Т   Е  Л</a:t>
                  </a:r>
                  <a:endParaRPr lang="ru-RU" sz="2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28" name="TextBox 27"/>
              <p:cNvSpPr txBox="1"/>
              <p:nvPr/>
            </p:nvSpPr>
            <p:spPr>
              <a:xfrm>
                <a:off x="4523570" y="5430058"/>
                <a:ext cx="286007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П  Е   Т   У Ш  О  К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451604" y="5858686"/>
              <a:ext cx="15600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Л  И  С  А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Вертикальный свиток 11"/>
          <p:cNvSpPr/>
          <p:nvPr/>
        </p:nvSpPr>
        <p:spPr>
          <a:xfrm>
            <a:off x="7809718" y="4215612"/>
            <a:ext cx="3929090" cy="2214578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Каких осадков испугалась кура в сказке «Петух и курица».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881288" y="215084"/>
            <a:ext cx="582211" cy="1245597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34" grpId="0"/>
      <p:bldP spid="34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Группа 37"/>
          <p:cNvGrpSpPr/>
          <p:nvPr/>
        </p:nvGrpSpPr>
        <p:grpSpPr>
          <a:xfrm>
            <a:off x="0" y="-52039"/>
            <a:ext cx="12310312" cy="6911627"/>
            <a:chOff x="0" y="-52039"/>
            <a:chExt cx="12310312" cy="6911627"/>
          </a:xfrm>
        </p:grpSpPr>
        <p:pic>
          <p:nvPicPr>
            <p:cNvPr id="3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>
              <a:off x="6023768" y="-52039"/>
              <a:ext cx="6286544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 flipH="1">
              <a:off x="0" y="-52039"/>
              <a:ext cx="6072230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3" name="Группа 32"/>
          <p:cNvGrpSpPr/>
          <p:nvPr/>
        </p:nvGrpSpPr>
        <p:grpSpPr>
          <a:xfrm>
            <a:off x="0" y="215084"/>
            <a:ext cx="11931773" cy="6524625"/>
            <a:chOff x="0" y="215084"/>
            <a:chExt cx="11931773" cy="6524625"/>
          </a:xfrm>
        </p:grpSpPr>
        <p:grpSp>
          <p:nvGrpSpPr>
            <p:cNvPr id="2" name="Группа 32"/>
            <p:cNvGrpSpPr/>
            <p:nvPr/>
          </p:nvGrpSpPr>
          <p:grpSpPr>
            <a:xfrm>
              <a:off x="0" y="215084"/>
              <a:ext cx="11931773" cy="6524625"/>
              <a:chOff x="0" y="215084"/>
              <a:chExt cx="11931773" cy="6524625"/>
            </a:xfrm>
          </p:grpSpPr>
          <p:grpSp>
            <p:nvGrpSpPr>
              <p:cNvPr id="5" name="Группа 29"/>
              <p:cNvGrpSpPr/>
              <p:nvPr/>
            </p:nvGrpSpPr>
            <p:grpSpPr>
              <a:xfrm>
                <a:off x="0" y="215084"/>
                <a:ext cx="11931773" cy="6524625"/>
                <a:chOff x="0" y="215084"/>
                <a:chExt cx="11931773" cy="6524625"/>
              </a:xfrm>
            </p:grpSpPr>
            <p:grpSp>
              <p:nvGrpSpPr>
                <p:cNvPr id="6" name="Группа 26"/>
                <p:cNvGrpSpPr/>
                <p:nvPr/>
              </p:nvGrpSpPr>
              <p:grpSpPr>
                <a:xfrm>
                  <a:off x="0" y="215084"/>
                  <a:ext cx="11931773" cy="6524625"/>
                  <a:chOff x="0" y="215084"/>
                  <a:chExt cx="11931773" cy="6524625"/>
                </a:xfrm>
              </p:grpSpPr>
              <p:grpSp>
                <p:nvGrpSpPr>
                  <p:cNvPr id="7" name="Группа 46"/>
                  <p:cNvGrpSpPr/>
                  <p:nvPr/>
                </p:nvGrpSpPr>
                <p:grpSpPr>
                  <a:xfrm>
                    <a:off x="0" y="215084"/>
                    <a:ext cx="11931773" cy="6524625"/>
                    <a:chOff x="0" y="166688"/>
                    <a:chExt cx="11931773" cy="6524625"/>
                  </a:xfrm>
                </p:grpSpPr>
                <p:grpSp>
                  <p:nvGrpSpPr>
                    <p:cNvPr id="9" name="Группа 24"/>
                    <p:cNvGrpSpPr/>
                    <p:nvPr/>
                  </p:nvGrpSpPr>
                  <p:grpSpPr>
                    <a:xfrm>
                      <a:off x="0" y="166688"/>
                      <a:ext cx="11931773" cy="6524625"/>
                      <a:chOff x="0" y="166688"/>
                      <a:chExt cx="11931773" cy="6524625"/>
                    </a:xfrm>
                  </p:grpSpPr>
                  <p:grpSp>
                    <p:nvGrpSpPr>
                      <p:cNvPr id="10" name="Группа 20"/>
                      <p:cNvGrpSpPr/>
                      <p:nvPr/>
                    </p:nvGrpSpPr>
                    <p:grpSpPr>
                      <a:xfrm>
                        <a:off x="0" y="166688"/>
                        <a:ext cx="11931773" cy="6524625"/>
                        <a:chOff x="0" y="166688"/>
                        <a:chExt cx="11931773" cy="6524625"/>
                      </a:xfrm>
                    </p:grpSpPr>
                    <p:grpSp>
                      <p:nvGrpSpPr>
                        <p:cNvPr id="11" name="Группа 20"/>
                        <p:cNvGrpSpPr/>
                        <p:nvPr/>
                      </p:nvGrpSpPr>
                      <p:grpSpPr>
                        <a:xfrm>
                          <a:off x="0" y="166688"/>
                          <a:ext cx="11931773" cy="6524625"/>
                          <a:chOff x="0" y="166688"/>
                          <a:chExt cx="11931773" cy="6524625"/>
                        </a:xfrm>
                      </p:grpSpPr>
                      <p:grpSp>
                        <p:nvGrpSpPr>
                          <p:cNvPr id="14" name="Группа 18"/>
                          <p:cNvGrpSpPr/>
                          <p:nvPr/>
                        </p:nvGrpSpPr>
                        <p:grpSpPr>
                          <a:xfrm>
                            <a:off x="0" y="166688"/>
                            <a:ext cx="11795125" cy="6524625"/>
                            <a:chOff x="0" y="166688"/>
                            <a:chExt cx="11795125" cy="6524625"/>
                          </a:xfrm>
                        </p:grpSpPr>
                        <p:grpSp>
                          <p:nvGrpSpPr>
                            <p:cNvPr id="19" name="Группа 16"/>
                            <p:cNvGrpSpPr/>
                            <p:nvPr/>
                          </p:nvGrpSpPr>
                          <p:grpSpPr>
                            <a:xfrm>
                              <a:off x="0" y="166688"/>
                              <a:ext cx="11795125" cy="6524625"/>
                              <a:chOff x="0" y="166688"/>
                              <a:chExt cx="11795125" cy="6524625"/>
                            </a:xfrm>
                          </p:grpSpPr>
                          <p:grpSp>
                            <p:nvGrpSpPr>
                              <p:cNvPr id="20" name="Группа 16"/>
                              <p:cNvGrpSpPr/>
                              <p:nvPr/>
                            </p:nvGrpSpPr>
                            <p:grpSpPr>
                              <a:xfrm>
                                <a:off x="0" y="166688"/>
                                <a:ext cx="11795125" cy="6524625"/>
                                <a:chOff x="0" y="166688"/>
                                <a:chExt cx="11795125" cy="6524625"/>
                              </a:xfrm>
                            </p:grpSpPr>
                            <p:grpSp>
                              <p:nvGrpSpPr>
                                <p:cNvPr id="21" name="Группа 10"/>
                                <p:cNvGrpSpPr/>
                                <p:nvPr/>
                              </p:nvGrpSpPr>
                              <p:grpSpPr>
                                <a:xfrm>
                                  <a:off x="0" y="166688"/>
                                  <a:ext cx="11795125" cy="6524625"/>
                                  <a:chOff x="0" y="166688"/>
                                  <a:chExt cx="11795125" cy="6524625"/>
                                </a:xfrm>
                              </p:grpSpPr>
                              <p:grpSp>
                                <p:nvGrpSpPr>
                                  <p:cNvPr id="23" name="Группа 10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166688"/>
                                    <a:ext cx="11795125" cy="6524625"/>
                                    <a:chOff x="0" y="166688"/>
                                    <a:chExt cx="11795125" cy="6524625"/>
                                  </a:xfrm>
                                </p:grpSpPr>
                                <p:grpSp>
                                  <p:nvGrpSpPr>
                                    <p:cNvPr id="25" name="Группа 8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393700" y="166688"/>
                                      <a:ext cx="11401425" cy="6524625"/>
                                      <a:chOff x="393700" y="166688"/>
                                      <a:chExt cx="11401425" cy="6524625"/>
                                    </a:xfrm>
                                  </p:grpSpPr>
                                  <p:pic>
                                    <p:nvPicPr>
                                      <p:cNvPr id="3074" name="Picture 2"/>
                                      <p:cNvPicPr>
                                        <a:picLocks noChangeAspect="1" noChangeArrowheads="1"/>
                                      </p:cNvPicPr>
                                      <p:nvPr/>
                                    </p:nvPicPr>
                                    <p:blipFill>
                                      <a:blip r:embed="rId3" cstate="print">
                                        <a:clrChange>
                                          <a:clrFrom>
                                            <a:srgbClr val="FFFFFF"/>
                                          </a:clrFrom>
                                          <a:clrTo>
                                            <a:srgbClr val="FFFFFF">
                                              <a:alpha val="0"/>
                                            </a:srgbClr>
                                          </a:clrTo>
                                        </a:clrChange>
                                        <a:duotone>
                                          <a:schemeClr val="accent1">
                                            <a:shade val="45000"/>
                                            <a:satMod val="135000"/>
                                          </a:schemeClr>
                                          <a:prstClr val="white"/>
                                        </a:duotone>
                                      </a:blip>
                                      <a:srcRect/>
                                      <a:stretch>
                                        <a:fillRect/>
                                      </a:stretch>
                                    </p:blipFill>
                                    <p:spPr bwMode="auto">
                                      <a:xfrm>
                                        <a:off x="393700" y="166688"/>
                                        <a:ext cx="11401425" cy="6524625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  <a:effectLst/>
                                    </p:spPr>
                                  </p:pic>
                                  <p:sp>
                                    <p:nvSpPr>
                                      <p:cNvPr id="4" name="TextBox 3"/>
                                      <p:cNvSpPr txBox="1"/>
                                      <p:nvPr/>
                                    </p:nvSpPr>
                                    <p:spPr>
                                      <a:xfrm>
                                        <a:off x="4452132" y="572274"/>
                                        <a:ext cx="2901756" cy="461665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</p:spPr>
                                    <p:txBody>
                                      <a:bodyPr wrap="none" rtlCol="0">
                                        <a:spAutoFit/>
                                      </a:bodyPr>
                                      <a:lstStyle/>
                                      <a:p>
                                        <a:r>
                                          <a:rPr lang="ru-RU" sz="2400" b="1" dirty="0" smtClean="0">
                                            <a:latin typeface="Times New Roman" pitchFamily="18" charset="0"/>
                                            <a:cs typeface="Times New Roman" pitchFamily="18" charset="0"/>
                                          </a:rPr>
                                          <a:t>П   Р   О  Р  У   Б   Ь</a:t>
                                        </a:r>
                                        <a:endParaRPr lang="ru-RU" sz="2400" b="1" dirty="0">
                                          <a:latin typeface="Times New Roman" pitchFamily="18" charset="0"/>
                                          <a:cs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</p:grpSp>
                                <p:sp>
                                  <p:nvSpPr>
                                    <p:cNvPr id="3" name="Прямоугольник 2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0" y="357960"/>
                                      <a:ext cx="2669705" cy="584775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scene3d>
                                      <a:camera prst="isometricOffAxis1Right"/>
                                      <a:lightRig rig="threePt" dir="t"/>
                                    </a:scene3d>
                                  </p:spPr>
                                  <p:txBody>
                                    <a:bodyPr wrap="none" lIns="91440" tIns="45720" rIns="91440" bIns="45720">
                                      <a:spAutoFit/>
                                    </a:bodyPr>
                                    <a:lstStyle/>
                                    <a:p>
                                      <a:pPr algn="ctr"/>
                                      <a:r>
                                        <a:rPr lang="ru-RU" sz="3200" b="0" cap="none" spc="0" dirty="0" smtClean="0">
                                          <a:ln w="18415" cmpd="sng">
                                            <a:solidFill>
                                              <a:schemeClr val="tx1"/>
                                            </a:solidFill>
                                            <a:prstDash val="solid"/>
                                          </a:ln>
                                          <a:effectLst>
                                            <a:outerShdw blurRad="63500" dir="3600000" algn="tl" rotWithShape="0">
                                              <a:srgbClr val="000000">
                                                <a:alpha val="70000"/>
                                              </a:srgbClr>
                                            </a:outerShdw>
                                          </a:effectLst>
                                        </a:rPr>
                                        <a:t>По </a:t>
                                      </a:r>
                                      <a:r>
                                        <a:rPr lang="ru-RU" sz="3200" dirty="0" smtClean="0">
                                          <a:ln w="18415" cmpd="sng">
                                            <a:solidFill>
                                              <a:schemeClr val="tx1"/>
                                            </a:solidFill>
                                            <a:prstDash val="solid"/>
                                          </a:ln>
                                          <a:effectLst>
                                            <a:outerShdw blurRad="63500" dir="3600000" algn="tl" rotWithShape="0">
                                              <a:srgbClr val="000000">
                                                <a:alpha val="70000"/>
                                              </a:srgbClr>
                                            </a:outerShdw>
                                          </a:effectLst>
                                        </a:rPr>
                                        <a:t>вертикали</a:t>
                                      </a:r>
                                      <a:r>
                                        <a:rPr lang="ru-RU" sz="3200" b="0" cap="none" spc="0" dirty="0" smtClean="0">
                                          <a:ln w="18415" cmpd="sng">
                                            <a:solidFill>
                                              <a:schemeClr val="tx1"/>
                                            </a:solidFill>
                                            <a:prstDash val="solid"/>
                                          </a:ln>
                                          <a:effectLst>
                                            <a:outerShdw blurRad="63500" dir="3600000" algn="tl" rotWithShape="0">
                                              <a:srgbClr val="000000">
                                                <a:alpha val="70000"/>
                                              </a:srgbClr>
                                            </a:outerShdw>
                                          </a:effectLst>
                                        </a:rPr>
                                        <a:t>:</a:t>
                                      </a:r>
                                      <a:endParaRPr lang="ru-RU" sz="3200" b="0" cap="none" spc="0" dirty="0">
                                        <a:ln w="18415" cmpd="sng">
                                          <a:solidFill>
                                            <a:schemeClr val="tx1"/>
                                          </a:solidFill>
                                          <a:prstDash val="solid"/>
                                        </a:ln>
                                        <a:effectLst>
                                          <a:outerShdw blurRad="63500" dir="3600000" algn="tl" rotWithShape="0">
                                            <a:srgbClr val="000000">
                                              <a:alpha val="70000"/>
                                            </a:srgbClr>
                                          </a:outerShdw>
                                        </a:effectLst>
                                      </a:endParaRPr>
                                    </a:p>
                                  </p:txBody>
                                </p:sp>
                              </p:grpSp>
                              <p:sp>
                                <p:nvSpPr>
                                  <p:cNvPr id="13" name="Прямоугольник 12"/>
                                  <p:cNvSpPr/>
                                  <p:nvPr/>
                                </p:nvSpPr>
                                <p:spPr>
                                  <a:xfrm>
                                    <a:off x="4094942" y="1358092"/>
                                    <a:ext cx="3276859" cy="461665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wrap="none">
                                    <a:spAutoFit/>
                                  </a:bodyPr>
                                  <a:lstStyle/>
                                  <a:p>
                                    <a:r>
                                      <a:rPr lang="ru-RU" sz="2400" b="1" dirty="0" smtClean="0">
                                        <a:latin typeface="Times New Roman" pitchFamily="18" charset="0"/>
                                        <a:cs typeface="Times New Roman" pitchFamily="18" charset="0"/>
                                      </a:rPr>
                                      <a:t>П  О   Х  Л   Е  Б  К  А</a:t>
                                    </a:r>
                                    <a:endParaRPr lang="ru-RU" sz="2400" dirty="0"/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5" name="TextBox 14"/>
                                <p:cNvSpPr txBox="1"/>
                                <p:nvPr/>
                              </p:nvSpPr>
                              <p:spPr>
                                <a:xfrm>
                                  <a:off x="8166908" y="1358092"/>
                                  <a:ext cx="2871299" cy="461665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rtlCol="0">
                                  <a:spAutoFit/>
                                </a:bodyPr>
                                <a:lstStyle/>
                                <a:p>
                                  <a:r>
                                    <a:rPr lang="ru-RU" sz="2400" b="1" dirty="0" smtClean="0">
                                      <a:latin typeface="Times New Roman" pitchFamily="18" charset="0"/>
                                      <a:cs typeface="Times New Roman" pitchFamily="18" charset="0"/>
                                    </a:rPr>
                                    <a:t>М  Е  Д   В   Е  Д   Ь</a:t>
                                  </a:r>
                                  <a:endParaRPr lang="ru-RU" sz="2400" b="1" dirty="0">
                                    <a:latin typeface="Times New Roman" pitchFamily="18" charset="0"/>
                                    <a:cs typeface="Times New Roman" pitchFamily="18" charset="0"/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18" name="TextBox 17"/>
                              <p:cNvSpPr txBox="1"/>
                              <p:nvPr/>
                            </p:nvSpPr>
                            <p:spPr>
                              <a:xfrm>
                                <a:off x="2451868" y="2572538"/>
                                <a:ext cx="2401619" cy="461665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rtlCol="0">
                                <a:spAutoFit/>
                              </a:bodyPr>
                              <a:lstStyle/>
                              <a:p>
                                <a:r>
                                  <a:rPr lang="ru-RU" sz="2400" b="1" dirty="0" smtClean="0">
                                    <a:latin typeface="Times New Roman" pitchFamily="18" charset="0"/>
                                    <a:cs typeface="Times New Roman" pitchFamily="18" charset="0"/>
                                  </a:rPr>
                                  <a:t>К   У  З   Н  Е  Ц</a:t>
                                </a:r>
                                <a:endParaRPr lang="ru-RU" sz="2400" b="1" dirty="0">
                                  <a:latin typeface="Times New Roman" pitchFamily="18" charset="0"/>
                                  <a:cs typeface="Times New Roman" pitchFamily="18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6" name="TextBox 15"/>
                            <p:cNvSpPr txBox="1"/>
                            <p:nvPr/>
                          </p:nvSpPr>
                          <p:spPr>
                            <a:xfrm>
                              <a:off x="6095206" y="2572538"/>
                              <a:ext cx="2885726" cy="461665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rtlCol="0">
                              <a:spAutoFit/>
                            </a:bodyPr>
                            <a:lstStyle/>
                            <a:p>
                              <a:r>
                                <a:rPr lang="ru-RU" sz="2400" b="1" dirty="0" smtClean="0">
                                  <a:latin typeface="Times New Roman" pitchFamily="18" charset="0"/>
                                  <a:cs typeface="Times New Roman" pitchFamily="18" charset="0"/>
                                </a:rPr>
                                <a:t>К   У  Р   О  Ч   К  А</a:t>
                              </a:r>
                              <a:endParaRPr lang="ru-RU" sz="2400" b="1" dirty="0">
                                <a:latin typeface="Times New Roman" pitchFamily="18" charset="0"/>
                                <a:cs typeface="Times New Roman" pitchFamily="18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17" name="TextBox 16"/>
                          <p:cNvSpPr txBox="1"/>
                          <p:nvPr/>
                        </p:nvSpPr>
                        <p:spPr>
                          <a:xfrm>
                            <a:off x="9738544" y="3001166"/>
                            <a:ext cx="2193229" cy="46166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ru-RU" sz="2400" b="1" dirty="0" smtClean="0">
                                <a:latin typeface="Times New Roman" pitchFamily="18" charset="0"/>
                                <a:cs typeface="Times New Roman" pitchFamily="18" charset="0"/>
                              </a:rPr>
                              <a:t>О   С   И  Н  А</a:t>
                            </a:r>
                            <a:endParaRPr lang="ru-RU" sz="2400" b="1" dirty="0">
                              <a:latin typeface="Times New Roman" pitchFamily="18" charset="0"/>
                              <a:cs typeface="Times New Roman" pitchFamily="18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24" name="TextBox 23"/>
                        <p:cNvSpPr txBox="1"/>
                        <p:nvPr/>
                      </p:nvSpPr>
                      <p:spPr>
                        <a:xfrm>
                          <a:off x="880232" y="3358356"/>
                          <a:ext cx="1972015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ru-RU" sz="2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Х  В   О  С  Т</a:t>
                          </a:r>
                          <a:endParaRPr lang="ru-RU" sz="2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</p:grpSp>
                  <p:sp>
                    <p:nvSpPr>
                      <p:cNvPr id="22" name="TextBox 21"/>
                      <p:cNvSpPr txBox="1"/>
                      <p:nvPr/>
                    </p:nvSpPr>
                    <p:spPr>
                      <a:xfrm>
                        <a:off x="4094942" y="3786984"/>
                        <a:ext cx="2779928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ru-RU" sz="2400" b="1" dirty="0" smtClean="0">
                            <a:latin typeface="Times New Roman" pitchFamily="18" charset="0"/>
                            <a:cs typeface="Times New Roman" pitchFamily="18" charset="0"/>
                          </a:rPr>
                          <a:t>К  О   Л  О  Б  О  К</a:t>
                        </a:r>
                        <a:endParaRPr lang="ru-RU" sz="2400" b="1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</p:grpSp>
                <p:sp>
                  <p:nvSpPr>
                    <p:cNvPr id="26" name="TextBox 25"/>
                    <p:cNvSpPr txBox="1"/>
                    <p:nvPr/>
                  </p:nvSpPr>
                  <p:spPr>
                    <a:xfrm>
                      <a:off x="1666050" y="4572802"/>
                      <a:ext cx="1654620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  Р   Е   Х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48" name="TextBox 47"/>
                  <p:cNvSpPr txBox="1"/>
                  <p:nvPr/>
                </p:nvSpPr>
                <p:spPr>
                  <a:xfrm>
                    <a:off x="5309388" y="4644240"/>
                    <a:ext cx="2028119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ru-RU" sz="2400" b="1" dirty="0" smtClean="0">
                        <a:latin typeface="Times New Roman" pitchFamily="18" charset="0"/>
                        <a:cs typeface="Times New Roman" pitchFamily="18" charset="0"/>
                      </a:rPr>
                      <a:t>Д   Я  Т   Е  Л</a:t>
                    </a:r>
                    <a:endParaRPr lang="ru-RU" sz="24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28" name="TextBox 27"/>
                <p:cNvSpPr txBox="1"/>
                <p:nvPr/>
              </p:nvSpPr>
              <p:spPr>
                <a:xfrm>
                  <a:off x="4523570" y="5430058"/>
                  <a:ext cx="286007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sz="2400" b="1" dirty="0" smtClean="0">
                      <a:latin typeface="Times New Roman" pitchFamily="18" charset="0"/>
                      <a:cs typeface="Times New Roman" pitchFamily="18" charset="0"/>
                    </a:rPr>
                    <a:t>П  Е   Т   У Ш  О  К</a:t>
                  </a:r>
                  <a:endParaRPr lang="ru-RU" sz="2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31" name="TextBox 30"/>
              <p:cNvSpPr txBox="1"/>
              <p:nvPr/>
            </p:nvSpPr>
            <p:spPr>
              <a:xfrm>
                <a:off x="451604" y="5858686"/>
                <a:ext cx="156004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Л  И  С  А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8881288" y="215084"/>
              <a:ext cx="582211" cy="1245597"/>
            </a:xfrm>
            <a:prstGeom prst="rect">
              <a:avLst/>
            </a:prstGeom>
            <a:noFill/>
          </p:spPr>
          <p:txBody>
            <a:bodyPr vert="wordArtVert" wrap="none" rtlCol="0">
              <a:spAutoFit/>
            </a:bodyPr>
            <a:lstStyle/>
            <a:p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ГРА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Вертикальный свиток 11"/>
          <p:cNvSpPr/>
          <p:nvPr/>
        </p:nvSpPr>
        <p:spPr>
          <a:xfrm>
            <a:off x="7809718" y="4215612"/>
            <a:ext cx="3929090" cy="2214578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Кого принес медведь на поклон Котофею Ивановичу в сказке «Кот и лиса».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452396" y="1000902"/>
            <a:ext cx="487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36" grpId="0"/>
      <p:bldP spid="36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Группа 39"/>
          <p:cNvGrpSpPr/>
          <p:nvPr/>
        </p:nvGrpSpPr>
        <p:grpSpPr>
          <a:xfrm>
            <a:off x="0" y="-52039"/>
            <a:ext cx="12310312" cy="6911627"/>
            <a:chOff x="0" y="-52039"/>
            <a:chExt cx="12310312" cy="6911627"/>
          </a:xfrm>
        </p:grpSpPr>
        <p:pic>
          <p:nvPicPr>
            <p:cNvPr id="4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>
              <a:off x="6023768" y="-52039"/>
              <a:ext cx="6286544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 flipH="1">
              <a:off x="0" y="-52039"/>
              <a:ext cx="6072230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5" name="Группа 34"/>
          <p:cNvGrpSpPr/>
          <p:nvPr/>
        </p:nvGrpSpPr>
        <p:grpSpPr>
          <a:xfrm>
            <a:off x="0" y="215084"/>
            <a:ext cx="11931773" cy="6524625"/>
            <a:chOff x="0" y="215084"/>
            <a:chExt cx="11931773" cy="6524625"/>
          </a:xfrm>
        </p:grpSpPr>
        <p:grpSp>
          <p:nvGrpSpPr>
            <p:cNvPr id="2" name="Группа 32"/>
            <p:cNvGrpSpPr/>
            <p:nvPr/>
          </p:nvGrpSpPr>
          <p:grpSpPr>
            <a:xfrm>
              <a:off x="0" y="215084"/>
              <a:ext cx="11931773" cy="6524625"/>
              <a:chOff x="0" y="215084"/>
              <a:chExt cx="11931773" cy="6524625"/>
            </a:xfrm>
          </p:grpSpPr>
          <p:grpSp>
            <p:nvGrpSpPr>
              <p:cNvPr id="5" name="Группа 32"/>
              <p:cNvGrpSpPr/>
              <p:nvPr/>
            </p:nvGrpSpPr>
            <p:grpSpPr>
              <a:xfrm>
                <a:off x="0" y="215084"/>
                <a:ext cx="11931773" cy="6524625"/>
                <a:chOff x="0" y="215084"/>
                <a:chExt cx="11931773" cy="6524625"/>
              </a:xfrm>
            </p:grpSpPr>
            <p:grpSp>
              <p:nvGrpSpPr>
                <p:cNvPr id="6" name="Группа 29"/>
                <p:cNvGrpSpPr/>
                <p:nvPr/>
              </p:nvGrpSpPr>
              <p:grpSpPr>
                <a:xfrm>
                  <a:off x="0" y="215084"/>
                  <a:ext cx="11931773" cy="6524625"/>
                  <a:chOff x="0" y="215084"/>
                  <a:chExt cx="11931773" cy="6524625"/>
                </a:xfrm>
              </p:grpSpPr>
              <p:grpSp>
                <p:nvGrpSpPr>
                  <p:cNvPr id="7" name="Группа 26"/>
                  <p:cNvGrpSpPr/>
                  <p:nvPr/>
                </p:nvGrpSpPr>
                <p:grpSpPr>
                  <a:xfrm>
                    <a:off x="0" y="215084"/>
                    <a:ext cx="11931773" cy="6524625"/>
                    <a:chOff x="0" y="215084"/>
                    <a:chExt cx="11931773" cy="6524625"/>
                  </a:xfrm>
                </p:grpSpPr>
                <p:grpSp>
                  <p:nvGrpSpPr>
                    <p:cNvPr id="9" name="Группа 46"/>
                    <p:cNvGrpSpPr/>
                    <p:nvPr/>
                  </p:nvGrpSpPr>
                  <p:grpSpPr>
                    <a:xfrm>
                      <a:off x="0" y="215084"/>
                      <a:ext cx="11931773" cy="6524625"/>
                      <a:chOff x="0" y="166688"/>
                      <a:chExt cx="11931773" cy="6524625"/>
                    </a:xfrm>
                  </p:grpSpPr>
                  <p:grpSp>
                    <p:nvGrpSpPr>
                      <p:cNvPr id="10" name="Группа 24"/>
                      <p:cNvGrpSpPr/>
                      <p:nvPr/>
                    </p:nvGrpSpPr>
                    <p:grpSpPr>
                      <a:xfrm>
                        <a:off x="0" y="166688"/>
                        <a:ext cx="11931773" cy="6524625"/>
                        <a:chOff x="0" y="166688"/>
                        <a:chExt cx="11931773" cy="6524625"/>
                      </a:xfrm>
                    </p:grpSpPr>
                    <p:grpSp>
                      <p:nvGrpSpPr>
                        <p:cNvPr id="11" name="Группа 20"/>
                        <p:cNvGrpSpPr/>
                        <p:nvPr/>
                      </p:nvGrpSpPr>
                      <p:grpSpPr>
                        <a:xfrm>
                          <a:off x="0" y="166688"/>
                          <a:ext cx="11931773" cy="6524625"/>
                          <a:chOff x="0" y="166688"/>
                          <a:chExt cx="11931773" cy="6524625"/>
                        </a:xfrm>
                      </p:grpSpPr>
                      <p:grpSp>
                        <p:nvGrpSpPr>
                          <p:cNvPr id="14" name="Группа 20"/>
                          <p:cNvGrpSpPr/>
                          <p:nvPr/>
                        </p:nvGrpSpPr>
                        <p:grpSpPr>
                          <a:xfrm>
                            <a:off x="0" y="166688"/>
                            <a:ext cx="11931773" cy="6524625"/>
                            <a:chOff x="0" y="166688"/>
                            <a:chExt cx="11931773" cy="6524625"/>
                          </a:xfrm>
                        </p:grpSpPr>
                        <p:grpSp>
                          <p:nvGrpSpPr>
                            <p:cNvPr id="19" name="Группа 18"/>
                            <p:cNvGrpSpPr/>
                            <p:nvPr/>
                          </p:nvGrpSpPr>
                          <p:grpSpPr>
                            <a:xfrm>
                              <a:off x="0" y="166688"/>
                              <a:ext cx="11795125" cy="6524625"/>
                              <a:chOff x="0" y="166688"/>
                              <a:chExt cx="11795125" cy="6524625"/>
                            </a:xfrm>
                          </p:grpSpPr>
                          <p:grpSp>
                            <p:nvGrpSpPr>
                              <p:cNvPr id="20" name="Группа 16"/>
                              <p:cNvGrpSpPr/>
                              <p:nvPr/>
                            </p:nvGrpSpPr>
                            <p:grpSpPr>
                              <a:xfrm>
                                <a:off x="0" y="166688"/>
                                <a:ext cx="11795125" cy="6524625"/>
                                <a:chOff x="0" y="166688"/>
                                <a:chExt cx="11795125" cy="6524625"/>
                              </a:xfrm>
                            </p:grpSpPr>
                            <p:grpSp>
                              <p:nvGrpSpPr>
                                <p:cNvPr id="21" name="Группа 16"/>
                                <p:cNvGrpSpPr/>
                                <p:nvPr/>
                              </p:nvGrpSpPr>
                              <p:grpSpPr>
                                <a:xfrm>
                                  <a:off x="0" y="166688"/>
                                  <a:ext cx="11795125" cy="6524625"/>
                                  <a:chOff x="0" y="166688"/>
                                  <a:chExt cx="11795125" cy="6524625"/>
                                </a:xfrm>
                              </p:grpSpPr>
                              <p:grpSp>
                                <p:nvGrpSpPr>
                                  <p:cNvPr id="23" name="Группа 10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166688"/>
                                    <a:ext cx="11795125" cy="6524625"/>
                                    <a:chOff x="0" y="166688"/>
                                    <a:chExt cx="11795125" cy="6524625"/>
                                  </a:xfrm>
                                </p:grpSpPr>
                                <p:grpSp>
                                  <p:nvGrpSpPr>
                                    <p:cNvPr id="25" name="Группа 10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166688"/>
                                      <a:ext cx="11795125" cy="6524625"/>
                                      <a:chOff x="0" y="166688"/>
                                      <a:chExt cx="11795125" cy="6524625"/>
                                    </a:xfrm>
                                  </p:grpSpPr>
                                  <p:grpSp>
                                    <p:nvGrpSpPr>
                                      <p:cNvPr id="27" name="Группа 8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393700" y="166688"/>
                                        <a:ext cx="11401425" cy="6524625"/>
                                        <a:chOff x="393700" y="166688"/>
                                        <a:chExt cx="11401425" cy="6524625"/>
                                      </a:xfrm>
                                    </p:grpSpPr>
                                    <p:pic>
                                      <p:nvPicPr>
                                        <p:cNvPr id="3074" name="Picture 2"/>
                                        <p:cNvPicPr>
                                          <a:picLocks noChangeAspect="1" noChangeArrowheads="1"/>
                                        </p:cNvPicPr>
                                        <p:nvPr/>
                                      </p:nvPicPr>
                                      <p:blipFill>
                                        <a:blip r:embed="rId3" cstate="print">
                                          <a:clrChange>
                                            <a:clrFrom>
                                              <a:srgbClr val="FFFFFF"/>
                                            </a:clrFrom>
                                            <a:clrTo>
                                              <a:srgbClr val="FFFFFF">
                                                <a:alpha val="0"/>
                                              </a:srgbClr>
                                            </a:clrTo>
                                          </a:clrChange>
                                          <a:duotone>
                                            <a:schemeClr val="accent1">
                                              <a:shade val="45000"/>
                                              <a:satMod val="135000"/>
                                            </a:schemeClr>
                                            <a:prstClr val="white"/>
                                          </a:duotone>
                                        </a:blip>
                                        <a:srcRect/>
                                        <a:stretch>
                                          <a:fillRect/>
                                        </a:stretch>
                                      </p:blipFill>
                                      <p:spPr bwMode="auto">
                                        <a:xfrm>
                                          <a:off x="393700" y="166688"/>
                                          <a:ext cx="11401425" cy="6524625"/>
                                        </a:xfrm>
                                        <a:prstGeom prst="rect">
                                          <a:avLst/>
                                        </a:prstGeom>
                                        <a:noFill/>
                                        <a:ln w="9525">
                                          <a:noFill/>
                                          <a:miter lim="800000"/>
                                          <a:headEnd/>
                                          <a:tailEnd/>
                                        </a:ln>
                                        <a:effectLst/>
                                      </p:spPr>
                                    </p:pic>
                                    <p:sp>
                                      <p:nvSpPr>
                                        <p:cNvPr id="4" name="TextBox 3"/>
                                        <p:cNvSpPr txBox="1"/>
                                        <p:nvPr/>
                                      </p:nvSpPr>
                                      <p:spPr>
                                        <a:xfrm>
                                          <a:off x="4452132" y="572274"/>
                                          <a:ext cx="2901756" cy="461665"/>
                                        </a:xfrm>
                                        <a:prstGeom prst="rect">
                                          <a:avLst/>
                                        </a:prstGeom>
                                        <a:noFill/>
                                      </p:spPr>
                                      <p:txBody>
                                        <a:bodyPr wrap="none" rtlCol="0">
                                          <a:spAutoFit/>
                                        </a:bodyPr>
                                        <a:lstStyle/>
                                        <a:p>
                                          <a:r>
                                            <a:rPr lang="ru-RU" sz="2400" b="1" dirty="0" smtClean="0">
                                              <a:latin typeface="Times New Roman" pitchFamily="18" charset="0"/>
                                              <a:cs typeface="Times New Roman" pitchFamily="18" charset="0"/>
                                            </a:rPr>
                                            <a:t>П   Р   О  Р  У   Б   Ь</a:t>
                                          </a:r>
                                          <a:endParaRPr lang="ru-RU" sz="2400" b="1" dirty="0">
                                            <a:latin typeface="Times New Roman" pitchFamily="18" charset="0"/>
                                            <a:cs typeface="Times New Roman" pitchFamily="18" charset="0"/>
                                          </a:endParaRPr>
                                        </a:p>
                                      </p:txBody>
                                    </p:sp>
                                  </p:grpSp>
                                  <p:sp>
                                    <p:nvSpPr>
                                      <p:cNvPr id="3" name="Прямоугольник 2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0" y="357960"/>
                                        <a:ext cx="2669705" cy="584775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  <a:scene3d>
                                        <a:camera prst="isometricOffAxis1Right"/>
                                        <a:lightRig rig="threePt" dir="t"/>
                                      </a:scene3d>
                                    </p:spPr>
                                    <p:txBody>
                                      <a:bodyPr wrap="none" lIns="91440" tIns="45720" rIns="91440" bIns="45720">
                                        <a:sp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ru-RU" sz="3200" b="0" cap="none" spc="0" dirty="0" smtClean="0">
                                            <a:ln w="18415" cmpd="sng">
                                              <a:solidFill>
                                                <a:schemeClr val="tx1"/>
                                              </a:solidFill>
                                              <a:prstDash val="solid"/>
                                            </a:ln>
                                            <a:effectLst>
                                              <a:outerShdw blurRad="63500" dir="3600000" algn="tl" rotWithShape="0">
                                                <a:srgbClr val="000000">
                                                  <a:alpha val="70000"/>
                                                </a:srgbClr>
                                              </a:outerShdw>
                                            </a:effectLst>
                                          </a:rPr>
                                          <a:t>По </a:t>
                                        </a:r>
                                        <a:r>
                                          <a:rPr lang="ru-RU" sz="3200" dirty="0" smtClean="0">
                                            <a:ln w="18415" cmpd="sng">
                                              <a:solidFill>
                                                <a:schemeClr val="tx1"/>
                                              </a:solidFill>
                                              <a:prstDash val="solid"/>
                                            </a:ln>
                                            <a:effectLst>
                                              <a:outerShdw blurRad="63500" dir="3600000" algn="tl" rotWithShape="0">
                                                <a:srgbClr val="000000">
                                                  <a:alpha val="70000"/>
                                                </a:srgbClr>
                                              </a:outerShdw>
                                            </a:effectLst>
                                          </a:rPr>
                                          <a:t>вертикали</a:t>
                                        </a:r>
                                        <a:r>
                                          <a:rPr lang="ru-RU" sz="3200" b="0" cap="none" spc="0" dirty="0" smtClean="0">
                                            <a:ln w="18415" cmpd="sng">
                                              <a:solidFill>
                                                <a:schemeClr val="tx1"/>
                                              </a:solidFill>
                                              <a:prstDash val="solid"/>
                                            </a:ln>
                                            <a:effectLst>
                                              <a:outerShdw blurRad="63500" dir="3600000" algn="tl" rotWithShape="0">
                                                <a:srgbClr val="000000">
                                                  <a:alpha val="70000"/>
                                                </a:srgbClr>
                                              </a:outerShdw>
                                            </a:effectLst>
                                          </a:rPr>
                                          <a:t>:</a:t>
                                        </a:r>
                                        <a:endParaRPr lang="ru-RU" sz="3200" b="0" cap="none" spc="0" dirty="0">
                                          <a:ln w="18415" cmpd="sng">
                                            <a:solidFill>
                                              <a:schemeClr val="tx1"/>
                                            </a:solidFill>
                                            <a:prstDash val="solid"/>
                                          </a:ln>
                                          <a:effectLst>
                                            <a:outerShdw blurRad="63500" dir="3600000" algn="tl" rotWithShape="0">
                                              <a:srgbClr val="000000">
                                                <a:alpha val="70000"/>
                                              </a:srgbClr>
                                            </a:outerShdw>
                                          </a:effectLst>
                                        </a:endParaRPr>
                                      </a:p>
                                    </p:txBody>
                                  </p:sp>
                                </p:grpSp>
                                <p:sp>
                                  <p:nvSpPr>
                                    <p:cNvPr id="13" name="Прямоугольник 12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094942" y="1358092"/>
                                      <a:ext cx="3276859" cy="461665"/>
                                    </a:xfrm>
                                    <a:prstGeom prst="rect">
                                      <a:avLst/>
                                    </a:prstGeom>
                                  </p:spPr>
                                  <p:txBody>
                                    <a:bodyPr wrap="none">
                                      <a:spAutoFit/>
                                    </a:bodyPr>
                                    <a:lstStyle/>
                                    <a:p>
                                      <a:r>
                                        <a:rPr lang="ru-RU" sz="2400" b="1" dirty="0" smtClean="0">
                                          <a:latin typeface="Times New Roman" pitchFamily="18" charset="0"/>
                                          <a:cs typeface="Times New Roman" pitchFamily="18" charset="0"/>
                                        </a:rPr>
                                        <a:t>П  О   Х  Л   Е  Б  К  А</a:t>
                                      </a:r>
                                      <a:endParaRPr lang="ru-RU" sz="2400" dirty="0"/>
                                    </a:p>
                                  </p:txBody>
                                </p:sp>
                              </p:grpSp>
                              <p:sp>
                                <p:nvSpPr>
                                  <p:cNvPr id="15" name="TextBox 14"/>
                                  <p:cNvSpPr txBox="1"/>
                                  <p:nvPr/>
                                </p:nvSpPr>
                                <p:spPr>
                                  <a:xfrm>
                                    <a:off x="8166908" y="1358092"/>
                                    <a:ext cx="2871299" cy="461665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rtlCol="0">
                                    <a:spAutoFit/>
                                  </a:bodyPr>
                                  <a:lstStyle/>
                                  <a:p>
                                    <a:r>
                                      <a:rPr lang="ru-RU" sz="2400" b="1" dirty="0" smtClean="0">
                                        <a:latin typeface="Times New Roman" pitchFamily="18" charset="0"/>
                                        <a:cs typeface="Times New Roman" pitchFamily="18" charset="0"/>
                                      </a:rPr>
                                      <a:t>М  Е  Д   В   Е  Д   Ь</a:t>
                                    </a:r>
                                    <a:endParaRPr lang="ru-RU" sz="2400" b="1" dirty="0">
                                      <a:latin typeface="Times New Roman" pitchFamily="18" charset="0"/>
                                      <a:cs typeface="Times New Roman" pitchFamily="18" charset="0"/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8" name="TextBox 17"/>
                                <p:cNvSpPr txBox="1"/>
                                <p:nvPr/>
                              </p:nvSpPr>
                              <p:spPr>
                                <a:xfrm>
                                  <a:off x="2451868" y="2572538"/>
                                  <a:ext cx="2401619" cy="461665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rtlCol="0">
                                  <a:spAutoFit/>
                                </a:bodyPr>
                                <a:lstStyle/>
                                <a:p>
                                  <a:r>
                                    <a:rPr lang="ru-RU" sz="2400" b="1" dirty="0" smtClean="0">
                                      <a:latin typeface="Times New Roman" pitchFamily="18" charset="0"/>
                                      <a:cs typeface="Times New Roman" pitchFamily="18" charset="0"/>
                                    </a:rPr>
                                    <a:t>К   У  З   Н  Е  Ц</a:t>
                                  </a:r>
                                  <a:endParaRPr lang="ru-RU" sz="2400" b="1" dirty="0">
                                    <a:latin typeface="Times New Roman" pitchFamily="18" charset="0"/>
                                    <a:cs typeface="Times New Roman" pitchFamily="18" charset="0"/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16" name="TextBox 15"/>
                              <p:cNvSpPr txBox="1"/>
                              <p:nvPr/>
                            </p:nvSpPr>
                            <p:spPr>
                              <a:xfrm>
                                <a:off x="6095206" y="2572538"/>
                                <a:ext cx="2885726" cy="461665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rtlCol="0">
                                <a:spAutoFit/>
                              </a:bodyPr>
                              <a:lstStyle/>
                              <a:p>
                                <a:r>
                                  <a:rPr lang="ru-RU" sz="2400" b="1" dirty="0" smtClean="0">
                                    <a:latin typeface="Times New Roman" pitchFamily="18" charset="0"/>
                                    <a:cs typeface="Times New Roman" pitchFamily="18" charset="0"/>
                                  </a:rPr>
                                  <a:t>К   У  Р   О  Ч   К  А</a:t>
                                </a:r>
                                <a:endParaRPr lang="ru-RU" sz="2400" b="1" dirty="0">
                                  <a:latin typeface="Times New Roman" pitchFamily="18" charset="0"/>
                                  <a:cs typeface="Times New Roman" pitchFamily="18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7" name="TextBox 16"/>
                            <p:cNvSpPr txBox="1"/>
                            <p:nvPr/>
                          </p:nvSpPr>
                          <p:spPr>
                            <a:xfrm>
                              <a:off x="9738544" y="3001166"/>
                              <a:ext cx="2193229" cy="461665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rtlCol="0">
                              <a:spAutoFit/>
                            </a:bodyPr>
                            <a:lstStyle/>
                            <a:p>
                              <a:r>
                                <a:rPr lang="ru-RU" sz="2400" b="1" dirty="0" smtClean="0">
                                  <a:latin typeface="Times New Roman" pitchFamily="18" charset="0"/>
                                  <a:cs typeface="Times New Roman" pitchFamily="18" charset="0"/>
                                </a:rPr>
                                <a:t>О   С   И  Н  А</a:t>
                              </a:r>
                              <a:endParaRPr lang="ru-RU" sz="2400" b="1" dirty="0">
                                <a:latin typeface="Times New Roman" pitchFamily="18" charset="0"/>
                                <a:cs typeface="Times New Roman" pitchFamily="18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24" name="TextBox 23"/>
                          <p:cNvSpPr txBox="1"/>
                          <p:nvPr/>
                        </p:nvSpPr>
                        <p:spPr>
                          <a:xfrm>
                            <a:off x="880232" y="3358356"/>
                            <a:ext cx="1972015" cy="46166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ru-RU" sz="2400" b="1" dirty="0" smtClean="0">
                                <a:latin typeface="Times New Roman" pitchFamily="18" charset="0"/>
                                <a:cs typeface="Times New Roman" pitchFamily="18" charset="0"/>
                              </a:rPr>
                              <a:t>Х  В   О  С  Т</a:t>
                            </a:r>
                            <a:endParaRPr lang="ru-RU" sz="2400" b="1" dirty="0">
                              <a:latin typeface="Times New Roman" pitchFamily="18" charset="0"/>
                              <a:cs typeface="Times New Roman" pitchFamily="18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22" name="TextBox 21"/>
                        <p:cNvSpPr txBox="1"/>
                        <p:nvPr/>
                      </p:nvSpPr>
                      <p:spPr>
                        <a:xfrm>
                          <a:off x="4094942" y="3786984"/>
                          <a:ext cx="277992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ru-RU" sz="2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К  О   Л  О  Б  О  К</a:t>
                          </a:r>
                          <a:endParaRPr lang="ru-RU" sz="2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</p:grpSp>
                  <p:sp>
                    <p:nvSpPr>
                      <p:cNvPr id="26" name="TextBox 25"/>
                      <p:cNvSpPr txBox="1"/>
                      <p:nvPr/>
                    </p:nvSpPr>
                    <p:spPr>
                      <a:xfrm>
                        <a:off x="1666050" y="4572802"/>
                        <a:ext cx="1654620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ru-RU" sz="2400" b="1" dirty="0" smtClean="0">
                            <a:latin typeface="Times New Roman" pitchFamily="18" charset="0"/>
                            <a:cs typeface="Times New Roman" pitchFamily="18" charset="0"/>
                          </a:rPr>
                          <a:t>О  Р   Е   Х</a:t>
                        </a:r>
                        <a:endParaRPr lang="ru-RU" sz="2400" b="1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</p:grpSp>
                <p:sp>
                  <p:nvSpPr>
                    <p:cNvPr id="48" name="TextBox 47"/>
                    <p:cNvSpPr txBox="1"/>
                    <p:nvPr/>
                  </p:nvSpPr>
                  <p:spPr>
                    <a:xfrm>
                      <a:off x="5309388" y="4644240"/>
                      <a:ext cx="2028119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   Я  Т   Е  Л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28" name="TextBox 27"/>
                  <p:cNvSpPr txBox="1"/>
                  <p:nvPr/>
                </p:nvSpPr>
                <p:spPr>
                  <a:xfrm>
                    <a:off x="4523570" y="5430058"/>
                    <a:ext cx="2860078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ru-RU" sz="2400" b="1" dirty="0" smtClean="0">
                        <a:latin typeface="Times New Roman" pitchFamily="18" charset="0"/>
                        <a:cs typeface="Times New Roman" pitchFamily="18" charset="0"/>
                      </a:rPr>
                      <a:t>П  Е   Т   У Ш  О  К</a:t>
                    </a:r>
                    <a:endParaRPr lang="ru-RU" sz="24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31" name="TextBox 30"/>
                <p:cNvSpPr txBox="1"/>
                <p:nvPr/>
              </p:nvSpPr>
              <p:spPr>
                <a:xfrm>
                  <a:off x="451604" y="5858686"/>
                  <a:ext cx="156004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sz="2400" b="1" dirty="0" smtClean="0">
                      <a:latin typeface="Times New Roman" pitchFamily="18" charset="0"/>
                      <a:cs typeface="Times New Roman" pitchFamily="18" charset="0"/>
                    </a:rPr>
                    <a:t>Л  И  С  А</a:t>
                  </a:r>
                  <a:endParaRPr lang="ru-RU" sz="2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34" name="TextBox 33"/>
              <p:cNvSpPr txBox="1"/>
              <p:nvPr/>
            </p:nvSpPr>
            <p:spPr>
              <a:xfrm>
                <a:off x="8881288" y="215084"/>
                <a:ext cx="582211" cy="1245597"/>
              </a:xfrm>
              <a:prstGeom prst="rect">
                <a:avLst/>
              </a:prstGeom>
              <a:noFill/>
            </p:spPr>
            <p:txBody>
              <a:bodyPr vert="wordArtVert" wrap="none" rtlCol="0">
                <a:spAutoFit/>
              </a:bodyPr>
              <a:lstStyle/>
              <a:p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ГРА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6452396" y="1000902"/>
              <a:ext cx="4876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Ы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Вертикальный свиток 11"/>
          <p:cNvSpPr/>
          <p:nvPr/>
        </p:nvSpPr>
        <p:spPr>
          <a:xfrm>
            <a:off x="7809718" y="4215612"/>
            <a:ext cx="3929090" cy="2214578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В какой сказке медведь развалил домик?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667106" y="1000902"/>
            <a:ext cx="582211" cy="2875146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 РЕМ 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38" grpId="0"/>
      <p:bldP spid="38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Группа 41"/>
          <p:cNvGrpSpPr/>
          <p:nvPr/>
        </p:nvGrpSpPr>
        <p:grpSpPr>
          <a:xfrm>
            <a:off x="0" y="-52039"/>
            <a:ext cx="12310312" cy="6911627"/>
            <a:chOff x="0" y="-52039"/>
            <a:chExt cx="12310312" cy="6911627"/>
          </a:xfrm>
        </p:grpSpPr>
        <p:pic>
          <p:nvPicPr>
            <p:cNvPr id="4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>
              <a:off x="6023768" y="-52039"/>
              <a:ext cx="6286544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 flipH="1">
              <a:off x="0" y="-52039"/>
              <a:ext cx="6072230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7" name="Группа 36"/>
          <p:cNvGrpSpPr/>
          <p:nvPr/>
        </p:nvGrpSpPr>
        <p:grpSpPr>
          <a:xfrm>
            <a:off x="0" y="215084"/>
            <a:ext cx="11931773" cy="6524625"/>
            <a:chOff x="0" y="215084"/>
            <a:chExt cx="11931773" cy="6524625"/>
          </a:xfrm>
        </p:grpSpPr>
        <p:grpSp>
          <p:nvGrpSpPr>
            <p:cNvPr id="2" name="Группа 34"/>
            <p:cNvGrpSpPr/>
            <p:nvPr/>
          </p:nvGrpSpPr>
          <p:grpSpPr>
            <a:xfrm>
              <a:off x="0" y="215084"/>
              <a:ext cx="11931773" cy="6524625"/>
              <a:chOff x="0" y="215084"/>
              <a:chExt cx="11931773" cy="6524625"/>
            </a:xfrm>
          </p:grpSpPr>
          <p:grpSp>
            <p:nvGrpSpPr>
              <p:cNvPr id="5" name="Группа 32"/>
              <p:cNvGrpSpPr/>
              <p:nvPr/>
            </p:nvGrpSpPr>
            <p:grpSpPr>
              <a:xfrm>
                <a:off x="0" y="215084"/>
                <a:ext cx="11931773" cy="6524625"/>
                <a:chOff x="0" y="215084"/>
                <a:chExt cx="11931773" cy="6524625"/>
              </a:xfrm>
            </p:grpSpPr>
            <p:grpSp>
              <p:nvGrpSpPr>
                <p:cNvPr id="6" name="Группа 32"/>
                <p:cNvGrpSpPr/>
                <p:nvPr/>
              </p:nvGrpSpPr>
              <p:grpSpPr>
                <a:xfrm>
                  <a:off x="0" y="215084"/>
                  <a:ext cx="11931773" cy="6524625"/>
                  <a:chOff x="0" y="215084"/>
                  <a:chExt cx="11931773" cy="6524625"/>
                </a:xfrm>
              </p:grpSpPr>
              <p:grpSp>
                <p:nvGrpSpPr>
                  <p:cNvPr id="7" name="Группа 29"/>
                  <p:cNvGrpSpPr/>
                  <p:nvPr/>
                </p:nvGrpSpPr>
                <p:grpSpPr>
                  <a:xfrm>
                    <a:off x="0" y="215084"/>
                    <a:ext cx="11931773" cy="6524625"/>
                    <a:chOff x="0" y="215084"/>
                    <a:chExt cx="11931773" cy="6524625"/>
                  </a:xfrm>
                </p:grpSpPr>
                <p:grpSp>
                  <p:nvGrpSpPr>
                    <p:cNvPr id="9" name="Группа 26"/>
                    <p:cNvGrpSpPr/>
                    <p:nvPr/>
                  </p:nvGrpSpPr>
                  <p:grpSpPr>
                    <a:xfrm>
                      <a:off x="0" y="215084"/>
                      <a:ext cx="11931773" cy="6524625"/>
                      <a:chOff x="0" y="215084"/>
                      <a:chExt cx="11931773" cy="6524625"/>
                    </a:xfrm>
                  </p:grpSpPr>
                  <p:grpSp>
                    <p:nvGrpSpPr>
                      <p:cNvPr id="10" name="Группа 46"/>
                      <p:cNvGrpSpPr/>
                      <p:nvPr/>
                    </p:nvGrpSpPr>
                    <p:grpSpPr>
                      <a:xfrm>
                        <a:off x="0" y="215084"/>
                        <a:ext cx="11931773" cy="6524625"/>
                        <a:chOff x="0" y="166688"/>
                        <a:chExt cx="11931773" cy="6524625"/>
                      </a:xfrm>
                    </p:grpSpPr>
                    <p:grpSp>
                      <p:nvGrpSpPr>
                        <p:cNvPr id="11" name="Группа 24"/>
                        <p:cNvGrpSpPr/>
                        <p:nvPr/>
                      </p:nvGrpSpPr>
                      <p:grpSpPr>
                        <a:xfrm>
                          <a:off x="0" y="166688"/>
                          <a:ext cx="11931773" cy="6524625"/>
                          <a:chOff x="0" y="166688"/>
                          <a:chExt cx="11931773" cy="6524625"/>
                        </a:xfrm>
                      </p:grpSpPr>
                      <p:grpSp>
                        <p:nvGrpSpPr>
                          <p:cNvPr id="14" name="Группа 20"/>
                          <p:cNvGrpSpPr/>
                          <p:nvPr/>
                        </p:nvGrpSpPr>
                        <p:grpSpPr>
                          <a:xfrm>
                            <a:off x="0" y="166688"/>
                            <a:ext cx="11931773" cy="6524625"/>
                            <a:chOff x="0" y="166688"/>
                            <a:chExt cx="11931773" cy="6524625"/>
                          </a:xfrm>
                        </p:grpSpPr>
                        <p:grpSp>
                          <p:nvGrpSpPr>
                            <p:cNvPr id="19" name="Группа 20"/>
                            <p:cNvGrpSpPr/>
                            <p:nvPr/>
                          </p:nvGrpSpPr>
                          <p:grpSpPr>
                            <a:xfrm>
                              <a:off x="0" y="166688"/>
                              <a:ext cx="11931773" cy="6524625"/>
                              <a:chOff x="0" y="166688"/>
                              <a:chExt cx="11931773" cy="6524625"/>
                            </a:xfrm>
                          </p:grpSpPr>
                          <p:grpSp>
                            <p:nvGrpSpPr>
                              <p:cNvPr id="20" name="Группа 18"/>
                              <p:cNvGrpSpPr/>
                              <p:nvPr/>
                            </p:nvGrpSpPr>
                            <p:grpSpPr>
                              <a:xfrm>
                                <a:off x="0" y="166688"/>
                                <a:ext cx="11795125" cy="6524625"/>
                                <a:chOff x="0" y="166688"/>
                                <a:chExt cx="11795125" cy="6524625"/>
                              </a:xfrm>
                            </p:grpSpPr>
                            <p:grpSp>
                              <p:nvGrpSpPr>
                                <p:cNvPr id="21" name="Группа 16"/>
                                <p:cNvGrpSpPr/>
                                <p:nvPr/>
                              </p:nvGrpSpPr>
                              <p:grpSpPr>
                                <a:xfrm>
                                  <a:off x="0" y="166688"/>
                                  <a:ext cx="11795125" cy="6524625"/>
                                  <a:chOff x="0" y="166688"/>
                                  <a:chExt cx="11795125" cy="6524625"/>
                                </a:xfrm>
                              </p:grpSpPr>
                              <p:grpSp>
                                <p:nvGrpSpPr>
                                  <p:cNvPr id="23" name="Группа 16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166688"/>
                                    <a:ext cx="11795125" cy="6524625"/>
                                    <a:chOff x="0" y="166688"/>
                                    <a:chExt cx="11795125" cy="6524625"/>
                                  </a:xfrm>
                                </p:grpSpPr>
                                <p:grpSp>
                                  <p:nvGrpSpPr>
                                    <p:cNvPr id="25" name="Группа 10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166688"/>
                                      <a:ext cx="11795125" cy="6524625"/>
                                      <a:chOff x="0" y="166688"/>
                                      <a:chExt cx="11795125" cy="6524625"/>
                                    </a:xfrm>
                                  </p:grpSpPr>
                                  <p:grpSp>
                                    <p:nvGrpSpPr>
                                      <p:cNvPr id="27" name="Группа 10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0" y="166688"/>
                                        <a:ext cx="11795125" cy="6524625"/>
                                        <a:chOff x="0" y="166688"/>
                                        <a:chExt cx="11795125" cy="6524625"/>
                                      </a:xfrm>
                                    </p:grpSpPr>
                                    <p:grpSp>
                                      <p:nvGrpSpPr>
                                        <p:cNvPr id="29" name="Группа 8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393700" y="166688"/>
                                          <a:ext cx="11401425" cy="6524625"/>
                                          <a:chOff x="393700" y="166688"/>
                                          <a:chExt cx="11401425" cy="6524625"/>
                                        </a:xfrm>
                                      </p:grpSpPr>
                                      <p:pic>
                                        <p:nvPicPr>
                                          <p:cNvPr id="3074" name="Picture 2"/>
                                          <p:cNvPicPr>
                                            <a:picLocks noChangeAspect="1" noChangeArrowheads="1"/>
                                          </p:cNvPicPr>
                                          <p:nvPr/>
                                        </p:nvPicPr>
                                        <p:blipFill>
                                          <a:blip r:embed="rId3" cstate="print">
                                            <a:clrChange>
                                              <a:clrFrom>
                                                <a:srgbClr val="FFFFFF"/>
                                              </a:clrFrom>
                                              <a:clrTo>
                                                <a:srgbClr val="FFFFFF">
                                                  <a:alpha val="0"/>
                                                </a:srgbClr>
                                              </a:clrTo>
                                            </a:clrChange>
                                            <a:duotone>
                                              <a:schemeClr val="accent1">
                                                <a:shade val="45000"/>
                                                <a:satMod val="135000"/>
                                              </a:schemeClr>
                                              <a:prstClr val="white"/>
                                            </a:duotone>
                                          </a:blip>
                                          <a:srcRect/>
                                          <a:stretch>
                                            <a:fillRect/>
                                          </a:stretch>
                                        </p:blipFill>
                                        <p:spPr bwMode="auto">
                                          <a:xfrm>
                                            <a:off x="393700" y="166688"/>
                                            <a:ext cx="11401425" cy="6524625"/>
                                          </a:xfrm>
                                          <a:prstGeom prst="rect">
                                            <a:avLst/>
                                          </a:prstGeom>
                                          <a:noFill/>
                                          <a:ln w="9525">
                                            <a:noFill/>
                                            <a:miter lim="800000"/>
                                            <a:headEnd/>
                                            <a:tailEnd/>
                                          </a:ln>
                                          <a:effectLst/>
                                        </p:spPr>
                                      </p:pic>
                                      <p:sp>
                                        <p:nvSpPr>
                                          <p:cNvPr id="4" name="TextBox 3"/>
                                          <p:cNvSpPr txBox="1"/>
                                          <p:nvPr/>
                                        </p:nvSpPr>
                                        <p:spPr>
                                          <a:xfrm>
                                            <a:off x="4452132" y="572274"/>
                                            <a:ext cx="2901756" cy="461665"/>
                                          </a:xfrm>
                                          <a:prstGeom prst="rect">
                                            <a:avLst/>
                                          </a:prstGeom>
                                          <a:noFill/>
                                        </p:spPr>
                                        <p:txBody>
                                          <a:bodyPr wrap="none" rtlCol="0">
                                            <a:spAutoFit/>
                                          </a:bodyPr>
                                          <a:lstStyle/>
                                          <a:p>
                                            <a:r>
                                              <a:rPr lang="ru-RU" sz="2400" b="1" dirty="0" smtClean="0">
                                                <a:latin typeface="Times New Roman" pitchFamily="18" charset="0"/>
                                                <a:cs typeface="Times New Roman" pitchFamily="18" charset="0"/>
                                              </a:rPr>
                                              <a:t>П   Р   О  Р  У   Б   Ь</a:t>
                                            </a:r>
                                            <a:endParaRPr lang="ru-RU" sz="2400" b="1" dirty="0">
                                              <a:latin typeface="Times New Roman" pitchFamily="18" charset="0"/>
                                              <a:cs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</p:grpSp>
                                    <p:sp>
                                      <p:nvSpPr>
                                        <p:cNvPr id="3" name="Прямоугольник 2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0" y="357960"/>
                                          <a:ext cx="2669705" cy="584775"/>
                                        </a:xfrm>
                                        <a:prstGeom prst="rect">
                                          <a:avLst/>
                                        </a:prstGeom>
                                        <a:noFill/>
                                        <a:scene3d>
                                          <a:camera prst="isometricOffAxis1Right"/>
                                          <a:lightRig rig="threePt" dir="t"/>
                                        </a:scene3d>
                                      </p:spPr>
                                      <p:txBody>
                                        <a:bodyPr wrap="none" lIns="91440" tIns="45720" rIns="91440" bIns="45720">
                                          <a:sp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ru-RU" sz="3200" b="0" cap="none" spc="0" dirty="0" smtClean="0">
                                              <a:ln w="18415" cmpd="sng">
                                                <a:solidFill>
                                                  <a:schemeClr val="tx1"/>
                                                </a:solidFill>
                                                <a:prstDash val="solid"/>
                                              </a:ln>
                                              <a:effectLst>
                                                <a:outerShdw blurRad="63500" dir="3600000" algn="tl" rotWithShape="0">
                                                  <a:srgbClr val="000000">
                                                    <a:alpha val="70000"/>
                                                  </a:srgbClr>
                                                </a:outerShdw>
                                              </a:effectLst>
                                            </a:rPr>
                                            <a:t>По </a:t>
                                          </a:r>
                                          <a:r>
                                            <a:rPr lang="ru-RU" sz="3200" dirty="0" smtClean="0">
                                              <a:ln w="18415" cmpd="sng">
                                                <a:solidFill>
                                                  <a:schemeClr val="tx1"/>
                                                </a:solidFill>
                                                <a:prstDash val="solid"/>
                                              </a:ln>
                                              <a:effectLst>
                                                <a:outerShdw blurRad="63500" dir="3600000" algn="tl" rotWithShape="0">
                                                  <a:srgbClr val="000000">
                                                    <a:alpha val="70000"/>
                                                  </a:srgbClr>
                                                </a:outerShdw>
                                              </a:effectLst>
                                            </a:rPr>
                                            <a:t>вертикали</a:t>
                                          </a:r>
                                          <a:r>
                                            <a:rPr lang="ru-RU" sz="3200" b="0" cap="none" spc="0" dirty="0" smtClean="0">
                                              <a:ln w="18415" cmpd="sng">
                                                <a:solidFill>
                                                  <a:schemeClr val="tx1"/>
                                                </a:solidFill>
                                                <a:prstDash val="solid"/>
                                              </a:ln>
                                              <a:effectLst>
                                                <a:outerShdw blurRad="63500" dir="3600000" algn="tl" rotWithShape="0">
                                                  <a:srgbClr val="000000">
                                                    <a:alpha val="70000"/>
                                                  </a:srgbClr>
                                                </a:outerShdw>
                                              </a:effectLst>
                                            </a:rPr>
                                            <a:t>:</a:t>
                                          </a:r>
                                          <a:endParaRPr lang="ru-RU" sz="3200" b="0" cap="none" spc="0" dirty="0">
                                            <a:ln w="18415" cmpd="sng">
                                              <a:solidFill>
                                                <a:schemeClr val="tx1"/>
                                              </a:solidFill>
                                              <a:prstDash val="solid"/>
                                            </a:ln>
                                            <a:effectLst>
                                              <a:outerShdw blurRad="63500" dir="3600000" algn="tl" rotWithShape="0">
                                                <a:srgbClr val="000000">
                                                  <a:alpha val="70000"/>
                                                </a:srgbClr>
                                              </a:outerShdw>
                                            </a:effectLst>
                                          </a:endParaRPr>
                                        </a:p>
                                      </p:txBody>
                                    </p:sp>
                                  </p:grpSp>
                                  <p:sp>
                                    <p:nvSpPr>
                                      <p:cNvPr id="13" name="Прямоугольник 12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4094942" y="1358092"/>
                                        <a:ext cx="3276859" cy="461665"/>
                                      </a:xfrm>
                                      <a:prstGeom prst="rect">
                                        <a:avLst/>
                                      </a:prstGeom>
                                    </p:spPr>
                                    <p:txBody>
                                      <a:bodyPr wrap="none">
                                        <a:spAutoFit/>
                                      </a:bodyPr>
                                      <a:lstStyle/>
                                      <a:p>
                                        <a:r>
                                          <a:rPr lang="ru-RU" sz="2400" b="1" dirty="0" smtClean="0">
                                            <a:latin typeface="Times New Roman" pitchFamily="18" charset="0"/>
                                            <a:cs typeface="Times New Roman" pitchFamily="18" charset="0"/>
                                          </a:rPr>
                                          <a:t>П  О   Х  Л   Е  Б  К  А</a:t>
                                        </a:r>
                                        <a:endParaRPr lang="ru-RU" sz="2400" dirty="0"/>
                                      </a:p>
                                    </p:txBody>
                                  </p:sp>
                                </p:grpSp>
                                <p:sp>
                                  <p:nvSpPr>
                                    <p:cNvPr id="15" name="TextBox 14"/>
                                    <p:cNvSpPr txBox="1"/>
                                    <p:nvPr/>
                                  </p:nvSpPr>
                                  <p:spPr>
                                    <a:xfrm>
                                      <a:off x="8166908" y="1358092"/>
                                      <a:ext cx="2871299" cy="461665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</p:spPr>
                                  <p:txBody>
                                    <a:bodyPr wrap="none" rtlCol="0">
                                      <a:spAutoFit/>
                                    </a:bodyPr>
                                    <a:lstStyle/>
                                    <a:p>
                                      <a:r>
                                        <a:rPr lang="ru-RU" sz="2400" b="1" dirty="0" smtClean="0">
                                          <a:latin typeface="Times New Roman" pitchFamily="18" charset="0"/>
                                          <a:cs typeface="Times New Roman" pitchFamily="18" charset="0"/>
                                        </a:rPr>
                                        <a:t>М  Е  Д   В   Е  Д   Ь</a:t>
                                      </a:r>
                                      <a:endParaRPr lang="ru-RU" sz="2400" b="1" dirty="0">
                                        <a:latin typeface="Times New Roman" pitchFamily="18" charset="0"/>
                                        <a:cs typeface="Times New Roman" pitchFamily="18" charset="0"/>
                                      </a:endParaRPr>
                                    </a:p>
                                  </p:txBody>
                                </p:sp>
                              </p:grpSp>
                              <p:sp>
                                <p:nvSpPr>
                                  <p:cNvPr id="18" name="TextBox 17"/>
                                  <p:cNvSpPr txBox="1"/>
                                  <p:nvPr/>
                                </p:nvSpPr>
                                <p:spPr>
                                  <a:xfrm>
                                    <a:off x="2451868" y="2572538"/>
                                    <a:ext cx="2401619" cy="461665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rtlCol="0">
                                    <a:spAutoFit/>
                                  </a:bodyPr>
                                  <a:lstStyle/>
                                  <a:p>
                                    <a:r>
                                      <a:rPr lang="ru-RU" sz="2400" b="1" dirty="0" smtClean="0">
                                        <a:latin typeface="Times New Roman" pitchFamily="18" charset="0"/>
                                        <a:cs typeface="Times New Roman" pitchFamily="18" charset="0"/>
                                      </a:rPr>
                                      <a:t>К   У  З   Н  Е  Ц</a:t>
                                    </a:r>
                                    <a:endParaRPr lang="ru-RU" sz="2400" b="1" dirty="0">
                                      <a:latin typeface="Times New Roman" pitchFamily="18" charset="0"/>
                                      <a:cs typeface="Times New Roman" pitchFamily="18" charset="0"/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6" name="TextBox 15"/>
                                <p:cNvSpPr txBox="1"/>
                                <p:nvPr/>
                              </p:nvSpPr>
                              <p:spPr>
                                <a:xfrm>
                                  <a:off x="6095206" y="2572538"/>
                                  <a:ext cx="2885726" cy="461665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rtlCol="0">
                                  <a:spAutoFit/>
                                </a:bodyPr>
                                <a:lstStyle/>
                                <a:p>
                                  <a:r>
                                    <a:rPr lang="ru-RU" sz="2400" b="1" dirty="0" smtClean="0">
                                      <a:latin typeface="Times New Roman" pitchFamily="18" charset="0"/>
                                      <a:cs typeface="Times New Roman" pitchFamily="18" charset="0"/>
                                    </a:rPr>
                                    <a:t>К   У  Р   О  Ч   К  А</a:t>
                                  </a:r>
                                  <a:endParaRPr lang="ru-RU" sz="2400" b="1" dirty="0">
                                    <a:latin typeface="Times New Roman" pitchFamily="18" charset="0"/>
                                    <a:cs typeface="Times New Roman" pitchFamily="18" charset="0"/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17" name="TextBox 16"/>
                              <p:cNvSpPr txBox="1"/>
                              <p:nvPr/>
                            </p:nvSpPr>
                            <p:spPr>
                              <a:xfrm>
                                <a:off x="9738544" y="3001166"/>
                                <a:ext cx="2193229" cy="461665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rtlCol="0">
                                <a:spAutoFit/>
                              </a:bodyPr>
                              <a:lstStyle/>
                              <a:p>
                                <a:r>
                                  <a:rPr lang="ru-RU" sz="2400" b="1" dirty="0" smtClean="0">
                                    <a:latin typeface="Times New Roman" pitchFamily="18" charset="0"/>
                                    <a:cs typeface="Times New Roman" pitchFamily="18" charset="0"/>
                                  </a:rPr>
                                  <a:t>О   С   И  Н  А</a:t>
                                </a:r>
                                <a:endParaRPr lang="ru-RU" sz="2400" b="1" dirty="0">
                                  <a:latin typeface="Times New Roman" pitchFamily="18" charset="0"/>
                                  <a:cs typeface="Times New Roman" pitchFamily="18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24" name="TextBox 23"/>
                            <p:cNvSpPr txBox="1"/>
                            <p:nvPr/>
                          </p:nvSpPr>
                          <p:spPr>
                            <a:xfrm>
                              <a:off x="880232" y="3358356"/>
                              <a:ext cx="1972015" cy="461665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rtlCol="0">
                              <a:spAutoFit/>
                            </a:bodyPr>
                            <a:lstStyle/>
                            <a:p>
                              <a:r>
                                <a:rPr lang="ru-RU" sz="2400" b="1" dirty="0" smtClean="0">
                                  <a:latin typeface="Times New Roman" pitchFamily="18" charset="0"/>
                                  <a:cs typeface="Times New Roman" pitchFamily="18" charset="0"/>
                                </a:rPr>
                                <a:t>Х  В   О  С  Т</a:t>
                              </a:r>
                              <a:endParaRPr lang="ru-RU" sz="2400" b="1" dirty="0">
                                <a:latin typeface="Times New Roman" pitchFamily="18" charset="0"/>
                                <a:cs typeface="Times New Roman" pitchFamily="18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22" name="TextBox 21"/>
                          <p:cNvSpPr txBox="1"/>
                          <p:nvPr/>
                        </p:nvSpPr>
                        <p:spPr>
                          <a:xfrm>
                            <a:off x="4094942" y="3786984"/>
                            <a:ext cx="2779928" cy="46166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ru-RU" sz="2400" b="1" dirty="0" smtClean="0">
                                <a:latin typeface="Times New Roman" pitchFamily="18" charset="0"/>
                                <a:cs typeface="Times New Roman" pitchFamily="18" charset="0"/>
                              </a:rPr>
                              <a:t>К  О   Л  О  Б  О  К</a:t>
                            </a:r>
                            <a:endParaRPr lang="ru-RU" sz="2400" b="1" dirty="0">
                              <a:latin typeface="Times New Roman" pitchFamily="18" charset="0"/>
                              <a:cs typeface="Times New Roman" pitchFamily="18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26" name="TextBox 25"/>
                        <p:cNvSpPr txBox="1"/>
                        <p:nvPr/>
                      </p:nvSpPr>
                      <p:spPr>
                        <a:xfrm>
                          <a:off x="1666050" y="4572802"/>
                          <a:ext cx="1654620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ru-RU" sz="2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О  Р   Е   Х</a:t>
                          </a:r>
                          <a:endParaRPr lang="ru-RU" sz="2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</p:grpSp>
                  <p:sp>
                    <p:nvSpPr>
                      <p:cNvPr id="48" name="TextBox 47"/>
                      <p:cNvSpPr txBox="1"/>
                      <p:nvPr/>
                    </p:nvSpPr>
                    <p:spPr>
                      <a:xfrm>
                        <a:off x="5309388" y="4644240"/>
                        <a:ext cx="2028119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ru-RU" sz="2400" b="1" dirty="0" smtClean="0">
                            <a:latin typeface="Times New Roman" pitchFamily="18" charset="0"/>
                            <a:cs typeface="Times New Roman" pitchFamily="18" charset="0"/>
                          </a:rPr>
                          <a:t>Д   Я  Т   Е  Л</a:t>
                        </a:r>
                        <a:endParaRPr lang="ru-RU" sz="2400" b="1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</p:grpSp>
                <p:sp>
                  <p:nvSpPr>
                    <p:cNvPr id="28" name="TextBox 27"/>
                    <p:cNvSpPr txBox="1"/>
                    <p:nvPr/>
                  </p:nvSpPr>
                  <p:spPr>
                    <a:xfrm>
                      <a:off x="4523570" y="5430058"/>
                      <a:ext cx="2860078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  Е   Т   У Ш  О  К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31" name="TextBox 30"/>
                  <p:cNvSpPr txBox="1"/>
                  <p:nvPr/>
                </p:nvSpPr>
                <p:spPr>
                  <a:xfrm>
                    <a:off x="451604" y="5858686"/>
                    <a:ext cx="1560042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ru-RU" sz="2400" b="1" dirty="0" smtClean="0">
                        <a:latin typeface="Times New Roman" pitchFamily="18" charset="0"/>
                        <a:cs typeface="Times New Roman" pitchFamily="18" charset="0"/>
                      </a:rPr>
                      <a:t>Л  И  С  А</a:t>
                    </a:r>
                    <a:endParaRPr lang="ru-RU" sz="24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34" name="TextBox 33"/>
                <p:cNvSpPr txBox="1"/>
                <p:nvPr/>
              </p:nvSpPr>
              <p:spPr>
                <a:xfrm>
                  <a:off x="8881288" y="215084"/>
                  <a:ext cx="582211" cy="1245597"/>
                </a:xfrm>
                <a:prstGeom prst="rect">
                  <a:avLst/>
                </a:prstGeom>
                <a:noFill/>
              </p:spPr>
              <p:txBody>
                <a:bodyPr vert="wordArtVert" wrap="none" rtlCol="0">
                  <a:spAutoFit/>
                </a:bodyPr>
                <a:lstStyle/>
                <a:p>
                  <a:r>
                    <a:rPr lang="ru-RU" sz="2400" b="1" dirty="0" smtClean="0">
                      <a:latin typeface="Times New Roman" pitchFamily="18" charset="0"/>
                      <a:cs typeface="Times New Roman" pitchFamily="18" charset="0"/>
                    </a:rPr>
                    <a:t>ГРА</a:t>
                  </a:r>
                  <a:endParaRPr lang="ru-RU" sz="2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36" name="TextBox 35"/>
              <p:cNvSpPr txBox="1"/>
              <p:nvPr/>
            </p:nvSpPr>
            <p:spPr>
              <a:xfrm>
                <a:off x="6452396" y="1000902"/>
                <a:ext cx="48763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Ы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9667106" y="1000902"/>
              <a:ext cx="582211" cy="2875146"/>
            </a:xfrm>
            <a:prstGeom prst="rect">
              <a:avLst/>
            </a:prstGeom>
            <a:noFill/>
          </p:spPr>
          <p:txBody>
            <a:bodyPr vert="wordArtVert" wrap="none" rtlCol="0">
              <a:spAutoFit/>
            </a:bodyPr>
            <a:lstStyle/>
            <a:p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Т РЕМ К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Вертикальный свиток 11"/>
          <p:cNvSpPr/>
          <p:nvPr/>
        </p:nvSpPr>
        <p:spPr>
          <a:xfrm>
            <a:off x="7809718" y="4215612"/>
            <a:ext cx="3929090" cy="2214578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Кем был хозяин у кота в сказке </a:t>
            </a:r>
          </a:p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 Ваське –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Муське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023504" y="1786720"/>
            <a:ext cx="582211" cy="2080057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ОМ ЩИ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40" grpId="0"/>
      <p:bldP spid="40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Группа 43"/>
          <p:cNvGrpSpPr/>
          <p:nvPr/>
        </p:nvGrpSpPr>
        <p:grpSpPr>
          <a:xfrm>
            <a:off x="0" y="-52039"/>
            <a:ext cx="12310312" cy="6911627"/>
            <a:chOff x="0" y="-52039"/>
            <a:chExt cx="12310312" cy="6911627"/>
          </a:xfrm>
        </p:grpSpPr>
        <p:pic>
          <p:nvPicPr>
            <p:cNvPr id="4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>
              <a:off x="6023768" y="-52039"/>
              <a:ext cx="6286544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 flipH="1">
              <a:off x="0" y="-52039"/>
              <a:ext cx="6072230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9" name="Группа 38"/>
          <p:cNvGrpSpPr/>
          <p:nvPr/>
        </p:nvGrpSpPr>
        <p:grpSpPr>
          <a:xfrm>
            <a:off x="0" y="215084"/>
            <a:ext cx="11931773" cy="6524625"/>
            <a:chOff x="0" y="215084"/>
            <a:chExt cx="11931773" cy="6524625"/>
          </a:xfrm>
        </p:grpSpPr>
        <p:grpSp>
          <p:nvGrpSpPr>
            <p:cNvPr id="2" name="Группа 36"/>
            <p:cNvGrpSpPr/>
            <p:nvPr/>
          </p:nvGrpSpPr>
          <p:grpSpPr>
            <a:xfrm>
              <a:off x="0" y="215084"/>
              <a:ext cx="11931773" cy="6524625"/>
              <a:chOff x="0" y="215084"/>
              <a:chExt cx="11931773" cy="6524625"/>
            </a:xfrm>
          </p:grpSpPr>
          <p:grpSp>
            <p:nvGrpSpPr>
              <p:cNvPr id="5" name="Группа 34"/>
              <p:cNvGrpSpPr/>
              <p:nvPr/>
            </p:nvGrpSpPr>
            <p:grpSpPr>
              <a:xfrm>
                <a:off x="0" y="215084"/>
                <a:ext cx="11931773" cy="6524625"/>
                <a:chOff x="0" y="215084"/>
                <a:chExt cx="11931773" cy="6524625"/>
              </a:xfrm>
            </p:grpSpPr>
            <p:grpSp>
              <p:nvGrpSpPr>
                <p:cNvPr id="6" name="Группа 32"/>
                <p:cNvGrpSpPr/>
                <p:nvPr/>
              </p:nvGrpSpPr>
              <p:grpSpPr>
                <a:xfrm>
                  <a:off x="0" y="215084"/>
                  <a:ext cx="11931773" cy="6524625"/>
                  <a:chOff x="0" y="215084"/>
                  <a:chExt cx="11931773" cy="6524625"/>
                </a:xfrm>
              </p:grpSpPr>
              <p:grpSp>
                <p:nvGrpSpPr>
                  <p:cNvPr id="7" name="Группа 32"/>
                  <p:cNvGrpSpPr/>
                  <p:nvPr/>
                </p:nvGrpSpPr>
                <p:grpSpPr>
                  <a:xfrm>
                    <a:off x="0" y="215084"/>
                    <a:ext cx="11931773" cy="6524625"/>
                    <a:chOff x="0" y="215084"/>
                    <a:chExt cx="11931773" cy="6524625"/>
                  </a:xfrm>
                </p:grpSpPr>
                <p:grpSp>
                  <p:nvGrpSpPr>
                    <p:cNvPr id="9" name="Группа 29"/>
                    <p:cNvGrpSpPr/>
                    <p:nvPr/>
                  </p:nvGrpSpPr>
                  <p:grpSpPr>
                    <a:xfrm>
                      <a:off x="0" y="215084"/>
                      <a:ext cx="11931773" cy="6524625"/>
                      <a:chOff x="0" y="215084"/>
                      <a:chExt cx="11931773" cy="6524625"/>
                    </a:xfrm>
                  </p:grpSpPr>
                  <p:grpSp>
                    <p:nvGrpSpPr>
                      <p:cNvPr id="10" name="Группа 26"/>
                      <p:cNvGrpSpPr/>
                      <p:nvPr/>
                    </p:nvGrpSpPr>
                    <p:grpSpPr>
                      <a:xfrm>
                        <a:off x="0" y="215084"/>
                        <a:ext cx="11931773" cy="6524625"/>
                        <a:chOff x="0" y="215084"/>
                        <a:chExt cx="11931773" cy="6524625"/>
                      </a:xfrm>
                    </p:grpSpPr>
                    <p:grpSp>
                      <p:nvGrpSpPr>
                        <p:cNvPr id="11" name="Группа 46"/>
                        <p:cNvGrpSpPr/>
                        <p:nvPr/>
                      </p:nvGrpSpPr>
                      <p:grpSpPr>
                        <a:xfrm>
                          <a:off x="0" y="215084"/>
                          <a:ext cx="11931773" cy="6524625"/>
                          <a:chOff x="0" y="166688"/>
                          <a:chExt cx="11931773" cy="6524625"/>
                        </a:xfrm>
                      </p:grpSpPr>
                      <p:grpSp>
                        <p:nvGrpSpPr>
                          <p:cNvPr id="14" name="Группа 24"/>
                          <p:cNvGrpSpPr/>
                          <p:nvPr/>
                        </p:nvGrpSpPr>
                        <p:grpSpPr>
                          <a:xfrm>
                            <a:off x="0" y="166688"/>
                            <a:ext cx="11931773" cy="6524625"/>
                            <a:chOff x="0" y="166688"/>
                            <a:chExt cx="11931773" cy="6524625"/>
                          </a:xfrm>
                        </p:grpSpPr>
                        <p:grpSp>
                          <p:nvGrpSpPr>
                            <p:cNvPr id="19" name="Группа 20"/>
                            <p:cNvGrpSpPr/>
                            <p:nvPr/>
                          </p:nvGrpSpPr>
                          <p:grpSpPr>
                            <a:xfrm>
                              <a:off x="0" y="166688"/>
                              <a:ext cx="11931773" cy="6524625"/>
                              <a:chOff x="0" y="166688"/>
                              <a:chExt cx="11931773" cy="6524625"/>
                            </a:xfrm>
                          </p:grpSpPr>
                          <p:grpSp>
                            <p:nvGrpSpPr>
                              <p:cNvPr id="20" name="Группа 20"/>
                              <p:cNvGrpSpPr/>
                              <p:nvPr/>
                            </p:nvGrpSpPr>
                            <p:grpSpPr>
                              <a:xfrm>
                                <a:off x="0" y="166688"/>
                                <a:ext cx="11931773" cy="6524625"/>
                                <a:chOff x="0" y="166688"/>
                                <a:chExt cx="11931773" cy="6524625"/>
                              </a:xfrm>
                            </p:grpSpPr>
                            <p:grpSp>
                              <p:nvGrpSpPr>
                                <p:cNvPr id="21" name="Группа 18"/>
                                <p:cNvGrpSpPr/>
                                <p:nvPr/>
                              </p:nvGrpSpPr>
                              <p:grpSpPr>
                                <a:xfrm>
                                  <a:off x="0" y="166688"/>
                                  <a:ext cx="11795125" cy="6524625"/>
                                  <a:chOff x="0" y="166688"/>
                                  <a:chExt cx="11795125" cy="6524625"/>
                                </a:xfrm>
                              </p:grpSpPr>
                              <p:grpSp>
                                <p:nvGrpSpPr>
                                  <p:cNvPr id="23" name="Группа 16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166688"/>
                                    <a:ext cx="11795125" cy="6524625"/>
                                    <a:chOff x="0" y="166688"/>
                                    <a:chExt cx="11795125" cy="6524625"/>
                                  </a:xfrm>
                                </p:grpSpPr>
                                <p:grpSp>
                                  <p:nvGrpSpPr>
                                    <p:cNvPr id="25" name="Группа 16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166688"/>
                                      <a:ext cx="11795125" cy="6524625"/>
                                      <a:chOff x="0" y="166688"/>
                                      <a:chExt cx="11795125" cy="6524625"/>
                                    </a:xfrm>
                                  </p:grpSpPr>
                                  <p:grpSp>
                                    <p:nvGrpSpPr>
                                      <p:cNvPr id="27" name="Группа 10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0" y="166688"/>
                                        <a:ext cx="11795125" cy="6524625"/>
                                        <a:chOff x="0" y="166688"/>
                                        <a:chExt cx="11795125" cy="6524625"/>
                                      </a:xfrm>
                                    </p:grpSpPr>
                                    <p:grpSp>
                                      <p:nvGrpSpPr>
                                        <p:cNvPr id="29" name="Группа 10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0" y="166688"/>
                                          <a:ext cx="11795125" cy="6524625"/>
                                          <a:chOff x="0" y="166688"/>
                                          <a:chExt cx="11795125" cy="6524625"/>
                                        </a:xfrm>
                                      </p:grpSpPr>
                                      <p:grpSp>
                                        <p:nvGrpSpPr>
                                          <p:cNvPr id="30" name="Группа 8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393700" y="166688"/>
                                            <a:ext cx="11401425" cy="6524625"/>
                                            <a:chOff x="393700" y="166688"/>
                                            <a:chExt cx="11401425" cy="6524625"/>
                                          </a:xfrm>
                                        </p:grpSpPr>
                                        <p:pic>
                                          <p:nvPicPr>
                                            <p:cNvPr id="3074" name="Picture 2"/>
                                            <p:cNvPicPr>
                                              <a:picLocks noChangeAspect="1" noChangeArrowheads="1"/>
                                            </p:cNvPicPr>
                                            <p:nvPr/>
                                          </p:nvPicPr>
                                          <p:blipFill>
                                            <a:blip r:embed="rId3" cstate="print">
                                              <a:clrChange>
                                                <a:clrFrom>
                                                  <a:srgbClr val="FFFFFF"/>
                                                </a:clrFrom>
                                                <a:clrTo>
                                                  <a:srgbClr val="FFFFFF">
                                                    <a:alpha val="0"/>
                                                  </a:srgbClr>
                                                </a:clrTo>
                                              </a:clrChange>
                                              <a:duotone>
                                                <a:schemeClr val="accent1">
                                                  <a:shade val="45000"/>
                                                  <a:satMod val="135000"/>
                                                </a:schemeClr>
                                                <a:prstClr val="white"/>
                                              </a:duotone>
                                            </a:blip>
                                            <a:srcRect/>
                                            <a:stretch>
                                              <a:fillRect/>
                                            </a:stretch>
                                          </p:blipFill>
                                          <p:spPr bwMode="auto">
                                            <a:xfrm>
                                              <a:off x="393700" y="166688"/>
                                              <a:ext cx="11401425" cy="6524625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noFill/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  <a:effectLst/>
                                          </p:spPr>
                                        </p:pic>
                                        <p:sp>
                                          <p:nvSpPr>
                                            <p:cNvPr id="4" name="TextBox 3"/>
                                            <p:cNvSpPr txBox="1"/>
                                            <p:nvPr/>
                                          </p:nvSpPr>
                                          <p:spPr>
                                            <a:xfrm>
                                              <a:off x="4452132" y="572274"/>
                                              <a:ext cx="2901756" cy="461665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noFill/>
                                          </p:spPr>
                                          <p:txBody>
                                            <a:bodyPr wrap="none" rtlCol="0">
                                              <a:spAutoFit/>
                                            </a:bodyPr>
                                            <a:lstStyle/>
                                            <a:p>
                                              <a:r>
                                                <a:rPr lang="ru-RU" sz="2400" b="1" dirty="0" smtClean="0">
                                                  <a:latin typeface="Times New Roman" pitchFamily="18" charset="0"/>
                                                  <a:cs typeface="Times New Roman" pitchFamily="18" charset="0"/>
                                                </a:rPr>
                                                <a:t>П   Р   О  Р  У   Б   Ь</a:t>
                                              </a:r>
                                              <a:endParaRPr lang="ru-RU" sz="2400" b="1" dirty="0">
                                                <a:latin typeface="Times New Roman" pitchFamily="18" charset="0"/>
                                                <a:cs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</p:grpSp>
                                      <p:sp>
                                        <p:nvSpPr>
                                          <p:cNvPr id="3" name="Прямоугольник 2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0" y="357960"/>
                                            <a:ext cx="2669705" cy="584775"/>
                                          </a:xfrm>
                                          <a:prstGeom prst="rect">
                                            <a:avLst/>
                                          </a:prstGeom>
                                          <a:noFill/>
                                          <a:scene3d>
                                            <a:camera prst="isometricOffAxis1Right"/>
                                            <a:lightRig rig="threePt" dir="t"/>
                                          </a:scene3d>
                                        </p:spPr>
                                        <p:txBody>
                                          <a:bodyPr wrap="none" lIns="91440" tIns="45720" rIns="91440" bIns="45720">
                                            <a:spAutoFit/>
                                          </a:bodyPr>
                                          <a:lstStyle/>
                                          <a:p>
                                            <a:pPr algn="ctr"/>
                                            <a:r>
                                              <a:rPr lang="ru-RU" sz="3200" b="0" cap="none" spc="0" dirty="0" smtClean="0">
                                                <a:ln w="18415" cmpd="sng">
                                                  <a:solidFill>
                                                    <a:schemeClr val="tx1"/>
                                                  </a:solidFill>
                                                  <a:prstDash val="solid"/>
                                                </a:ln>
                                                <a:effectLst>
                                                  <a:outerShdw blurRad="63500" dir="3600000" algn="tl" rotWithShape="0">
                                                    <a:srgbClr val="000000">
                                                      <a:alpha val="70000"/>
                                                    </a:srgbClr>
                                                  </a:outerShdw>
                                                </a:effectLst>
                                              </a:rPr>
                                              <a:t>По </a:t>
                                            </a:r>
                                            <a:r>
                                              <a:rPr lang="ru-RU" sz="3200" dirty="0" smtClean="0">
                                                <a:ln w="18415" cmpd="sng">
                                                  <a:solidFill>
                                                    <a:schemeClr val="tx1"/>
                                                  </a:solidFill>
                                                  <a:prstDash val="solid"/>
                                                </a:ln>
                                                <a:effectLst>
                                                  <a:outerShdw blurRad="63500" dir="3600000" algn="tl" rotWithShape="0">
                                                    <a:srgbClr val="000000">
                                                      <a:alpha val="70000"/>
                                                    </a:srgbClr>
                                                  </a:outerShdw>
                                                </a:effectLst>
                                              </a:rPr>
                                              <a:t>вертикали</a:t>
                                            </a:r>
                                            <a:r>
                                              <a:rPr lang="ru-RU" sz="3200" b="0" cap="none" spc="0" dirty="0" smtClean="0">
                                                <a:ln w="18415" cmpd="sng">
                                                  <a:solidFill>
                                                    <a:schemeClr val="tx1"/>
                                                  </a:solidFill>
                                                  <a:prstDash val="solid"/>
                                                </a:ln>
                                                <a:effectLst>
                                                  <a:outerShdw blurRad="63500" dir="3600000" algn="tl" rotWithShape="0">
                                                    <a:srgbClr val="000000">
                                                      <a:alpha val="70000"/>
                                                    </a:srgbClr>
                                                  </a:outerShdw>
                                                </a:effectLst>
                                              </a:rPr>
                                              <a:t>:</a:t>
                                            </a:r>
                                            <a:endParaRPr lang="ru-RU" sz="3200" b="0" cap="none" spc="0" dirty="0">
                                              <a:ln w="18415" cmpd="sng">
                                                <a:solidFill>
                                                  <a:schemeClr val="tx1"/>
                                                </a:solidFill>
                                                <a:prstDash val="solid"/>
                                              </a:ln>
                                              <a:effectLst>
                                                <a:outerShdw blurRad="63500" dir="3600000" algn="tl" rotWithShape="0">
                                                  <a:srgbClr val="000000">
                                                    <a:alpha val="70000"/>
                                                  </a:srgbClr>
                                                </a:outerShdw>
                                              </a:effectLst>
                                            </a:endParaRPr>
                                          </a:p>
                                        </p:txBody>
                                      </p:sp>
                                    </p:grpSp>
                                    <p:sp>
                                      <p:nvSpPr>
                                        <p:cNvPr id="13" name="Прямоугольник 12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4094942" y="1358092"/>
                                          <a:ext cx="3276859" cy="461665"/>
                                        </a:xfrm>
                                        <a:prstGeom prst="rect">
                                          <a:avLst/>
                                        </a:prstGeom>
                                      </p:spPr>
                                      <p:txBody>
                                        <a:bodyPr wrap="none">
                                          <a:spAutoFit/>
                                        </a:bodyPr>
                                        <a:lstStyle/>
                                        <a:p>
                                          <a:r>
                                            <a:rPr lang="ru-RU" sz="2400" b="1" dirty="0" smtClean="0">
                                              <a:latin typeface="Times New Roman" pitchFamily="18" charset="0"/>
                                              <a:cs typeface="Times New Roman" pitchFamily="18" charset="0"/>
                                            </a:rPr>
                                            <a:t>П  О   Х  Л   Е  Б  К  А</a:t>
                                          </a:r>
                                          <a:endParaRPr lang="ru-RU" sz="2400" dirty="0"/>
                                        </a:p>
                                      </p:txBody>
                                    </p:sp>
                                  </p:grpSp>
                                  <p:sp>
                                    <p:nvSpPr>
                                      <p:cNvPr id="15" name="TextBox 14"/>
                                      <p:cNvSpPr txBox="1"/>
                                      <p:nvPr/>
                                    </p:nvSpPr>
                                    <p:spPr>
                                      <a:xfrm>
                                        <a:off x="8166908" y="1358092"/>
                                        <a:ext cx="2871299" cy="461665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</p:spPr>
                                    <p:txBody>
                                      <a:bodyPr wrap="none" rtlCol="0">
                                        <a:spAutoFit/>
                                      </a:bodyPr>
                                      <a:lstStyle/>
                                      <a:p>
                                        <a:r>
                                          <a:rPr lang="ru-RU" sz="2400" b="1" dirty="0" smtClean="0">
                                            <a:latin typeface="Times New Roman" pitchFamily="18" charset="0"/>
                                            <a:cs typeface="Times New Roman" pitchFamily="18" charset="0"/>
                                          </a:rPr>
                                          <a:t>М  Е  Д   В   Е  Д   Ь</a:t>
                                        </a:r>
                                        <a:endParaRPr lang="ru-RU" sz="2400" b="1" dirty="0">
                                          <a:latin typeface="Times New Roman" pitchFamily="18" charset="0"/>
                                          <a:cs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</p:grpSp>
                                <p:sp>
                                  <p:nvSpPr>
                                    <p:cNvPr id="18" name="TextBox 17"/>
                                    <p:cNvSpPr txBox="1"/>
                                    <p:nvPr/>
                                  </p:nvSpPr>
                                  <p:spPr>
                                    <a:xfrm>
                                      <a:off x="2451868" y="2572538"/>
                                      <a:ext cx="2401619" cy="461665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</p:spPr>
                                  <p:txBody>
                                    <a:bodyPr wrap="none" rtlCol="0">
                                      <a:spAutoFit/>
                                    </a:bodyPr>
                                    <a:lstStyle/>
                                    <a:p>
                                      <a:r>
                                        <a:rPr lang="ru-RU" sz="2400" b="1" dirty="0" smtClean="0">
                                          <a:latin typeface="Times New Roman" pitchFamily="18" charset="0"/>
                                          <a:cs typeface="Times New Roman" pitchFamily="18" charset="0"/>
                                        </a:rPr>
                                        <a:t>К   У  З   Н  Е  Ц</a:t>
                                      </a:r>
                                      <a:endParaRPr lang="ru-RU" sz="2400" b="1" dirty="0">
                                        <a:latin typeface="Times New Roman" pitchFamily="18" charset="0"/>
                                        <a:cs typeface="Times New Roman" pitchFamily="18" charset="0"/>
                                      </a:endParaRPr>
                                    </a:p>
                                  </p:txBody>
                                </p:sp>
                              </p:grpSp>
                              <p:sp>
                                <p:nvSpPr>
                                  <p:cNvPr id="16" name="TextBox 15"/>
                                  <p:cNvSpPr txBox="1"/>
                                  <p:nvPr/>
                                </p:nvSpPr>
                                <p:spPr>
                                  <a:xfrm>
                                    <a:off x="6095206" y="2572538"/>
                                    <a:ext cx="2885726" cy="461665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rtlCol="0">
                                    <a:spAutoFit/>
                                  </a:bodyPr>
                                  <a:lstStyle/>
                                  <a:p>
                                    <a:r>
                                      <a:rPr lang="ru-RU" sz="2400" b="1" dirty="0" smtClean="0">
                                        <a:latin typeface="Times New Roman" pitchFamily="18" charset="0"/>
                                        <a:cs typeface="Times New Roman" pitchFamily="18" charset="0"/>
                                      </a:rPr>
                                      <a:t>К   У  Р   О  Ч   К  А</a:t>
                                    </a:r>
                                    <a:endParaRPr lang="ru-RU" sz="2400" b="1" dirty="0">
                                      <a:latin typeface="Times New Roman" pitchFamily="18" charset="0"/>
                                      <a:cs typeface="Times New Roman" pitchFamily="18" charset="0"/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7" name="TextBox 16"/>
                                <p:cNvSpPr txBox="1"/>
                                <p:nvPr/>
                              </p:nvSpPr>
                              <p:spPr>
                                <a:xfrm>
                                  <a:off x="9738544" y="3001166"/>
                                  <a:ext cx="2193229" cy="461665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rtlCol="0">
                                  <a:spAutoFit/>
                                </a:bodyPr>
                                <a:lstStyle/>
                                <a:p>
                                  <a:r>
                                    <a:rPr lang="ru-RU" sz="2400" b="1" dirty="0" smtClean="0">
                                      <a:latin typeface="Times New Roman" pitchFamily="18" charset="0"/>
                                      <a:cs typeface="Times New Roman" pitchFamily="18" charset="0"/>
                                    </a:rPr>
                                    <a:t>О   С   И  Н  А</a:t>
                                  </a:r>
                                  <a:endParaRPr lang="ru-RU" sz="2400" b="1" dirty="0">
                                    <a:latin typeface="Times New Roman" pitchFamily="18" charset="0"/>
                                    <a:cs typeface="Times New Roman" pitchFamily="18" charset="0"/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24" name="TextBox 23"/>
                              <p:cNvSpPr txBox="1"/>
                              <p:nvPr/>
                            </p:nvSpPr>
                            <p:spPr>
                              <a:xfrm>
                                <a:off x="880232" y="3358356"/>
                                <a:ext cx="1972015" cy="461665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rtlCol="0">
                                <a:spAutoFit/>
                              </a:bodyPr>
                              <a:lstStyle/>
                              <a:p>
                                <a:r>
                                  <a:rPr lang="ru-RU" sz="2400" b="1" dirty="0" smtClean="0">
                                    <a:latin typeface="Times New Roman" pitchFamily="18" charset="0"/>
                                    <a:cs typeface="Times New Roman" pitchFamily="18" charset="0"/>
                                  </a:rPr>
                                  <a:t>Х  В   О  С  Т</a:t>
                                </a:r>
                                <a:endParaRPr lang="ru-RU" sz="2400" b="1" dirty="0">
                                  <a:latin typeface="Times New Roman" pitchFamily="18" charset="0"/>
                                  <a:cs typeface="Times New Roman" pitchFamily="18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22" name="TextBox 21"/>
                            <p:cNvSpPr txBox="1"/>
                            <p:nvPr/>
                          </p:nvSpPr>
                          <p:spPr>
                            <a:xfrm>
                              <a:off x="4094942" y="3786984"/>
                              <a:ext cx="2779928" cy="461665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rtlCol="0">
                              <a:spAutoFit/>
                            </a:bodyPr>
                            <a:lstStyle/>
                            <a:p>
                              <a:r>
                                <a:rPr lang="ru-RU" sz="2400" b="1" dirty="0" smtClean="0">
                                  <a:latin typeface="Times New Roman" pitchFamily="18" charset="0"/>
                                  <a:cs typeface="Times New Roman" pitchFamily="18" charset="0"/>
                                </a:rPr>
                                <a:t>К  О   Л  О  Б  О  К</a:t>
                              </a:r>
                              <a:endParaRPr lang="ru-RU" sz="2400" b="1" dirty="0">
                                <a:latin typeface="Times New Roman" pitchFamily="18" charset="0"/>
                                <a:cs typeface="Times New Roman" pitchFamily="18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26" name="TextBox 25"/>
                          <p:cNvSpPr txBox="1"/>
                          <p:nvPr/>
                        </p:nvSpPr>
                        <p:spPr>
                          <a:xfrm>
                            <a:off x="1666050" y="4572802"/>
                            <a:ext cx="1654620" cy="46166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ru-RU" sz="2400" b="1" dirty="0" smtClean="0">
                                <a:latin typeface="Times New Roman" pitchFamily="18" charset="0"/>
                                <a:cs typeface="Times New Roman" pitchFamily="18" charset="0"/>
                              </a:rPr>
                              <a:t>О  Р   Е   Х</a:t>
                            </a:r>
                            <a:endParaRPr lang="ru-RU" sz="2400" b="1" dirty="0">
                              <a:latin typeface="Times New Roman" pitchFamily="18" charset="0"/>
                              <a:cs typeface="Times New Roman" pitchFamily="18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48" name="TextBox 47"/>
                        <p:cNvSpPr txBox="1"/>
                        <p:nvPr/>
                      </p:nvSpPr>
                      <p:spPr>
                        <a:xfrm>
                          <a:off x="5309388" y="4644240"/>
                          <a:ext cx="202811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ru-RU" sz="2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Д   Я  Т   Е  Л</a:t>
                          </a:r>
                          <a:endParaRPr lang="ru-RU" sz="2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</p:grpSp>
                  <p:sp>
                    <p:nvSpPr>
                      <p:cNvPr id="28" name="TextBox 27"/>
                      <p:cNvSpPr txBox="1"/>
                      <p:nvPr/>
                    </p:nvSpPr>
                    <p:spPr>
                      <a:xfrm>
                        <a:off x="4523570" y="5430058"/>
                        <a:ext cx="2860078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ru-RU" sz="2400" b="1" dirty="0" smtClean="0">
                            <a:latin typeface="Times New Roman" pitchFamily="18" charset="0"/>
                            <a:cs typeface="Times New Roman" pitchFamily="18" charset="0"/>
                          </a:rPr>
                          <a:t>П  Е   Т   У Ш  О  К</a:t>
                        </a:r>
                        <a:endParaRPr lang="ru-RU" sz="2400" b="1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</p:grpSp>
                <p:sp>
                  <p:nvSpPr>
                    <p:cNvPr id="31" name="TextBox 30"/>
                    <p:cNvSpPr txBox="1"/>
                    <p:nvPr/>
                  </p:nvSpPr>
                  <p:spPr>
                    <a:xfrm>
                      <a:off x="451604" y="5858686"/>
                      <a:ext cx="1560042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Л  И  С  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8881288" y="215084"/>
                    <a:ext cx="582211" cy="1245597"/>
                  </a:xfrm>
                  <a:prstGeom prst="rect">
                    <a:avLst/>
                  </a:prstGeom>
                  <a:noFill/>
                </p:spPr>
                <p:txBody>
                  <a:bodyPr vert="wordArtVert" wrap="none" rtlCol="0">
                    <a:spAutoFit/>
                  </a:bodyPr>
                  <a:lstStyle/>
                  <a:p>
                    <a:r>
                      <a:rPr lang="ru-RU" sz="2400" b="1" dirty="0" smtClean="0">
                        <a:latin typeface="Times New Roman" pitchFamily="18" charset="0"/>
                        <a:cs typeface="Times New Roman" pitchFamily="18" charset="0"/>
                      </a:rPr>
                      <a:t>ГРА</a:t>
                    </a:r>
                    <a:endParaRPr lang="ru-RU" sz="24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36" name="TextBox 35"/>
                <p:cNvSpPr txBox="1"/>
                <p:nvPr/>
              </p:nvSpPr>
              <p:spPr>
                <a:xfrm>
                  <a:off x="6452396" y="1000902"/>
                  <a:ext cx="48763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sz="2400" b="1" dirty="0" smtClean="0">
                      <a:latin typeface="Times New Roman" pitchFamily="18" charset="0"/>
                      <a:cs typeface="Times New Roman" pitchFamily="18" charset="0"/>
                    </a:rPr>
                    <a:t>Ы</a:t>
                  </a:r>
                  <a:endParaRPr lang="ru-RU" sz="2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38" name="TextBox 37"/>
              <p:cNvSpPr txBox="1"/>
              <p:nvPr/>
            </p:nvSpPr>
            <p:spPr>
              <a:xfrm>
                <a:off x="9667106" y="1000902"/>
                <a:ext cx="582211" cy="2875146"/>
              </a:xfrm>
              <a:prstGeom prst="rect">
                <a:avLst/>
              </a:prstGeom>
              <a:noFill/>
            </p:spPr>
            <p:txBody>
              <a:bodyPr vert="wordArtVert" wrap="none" rtlCol="0">
                <a:spAutoFit/>
              </a:bodyPr>
              <a:lstStyle/>
              <a:p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Т РЕМ К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4023504" y="1786720"/>
              <a:ext cx="582211" cy="2080057"/>
            </a:xfrm>
            <a:prstGeom prst="rect">
              <a:avLst/>
            </a:prstGeom>
            <a:noFill/>
          </p:spPr>
          <p:txBody>
            <a:bodyPr vert="wordArtVert" wrap="none" rtlCol="0">
              <a:spAutoFit/>
            </a:bodyPr>
            <a:lstStyle/>
            <a:p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ОМ ЩИ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Вертикальный свиток 11"/>
          <p:cNvSpPr/>
          <p:nvPr/>
        </p:nvSpPr>
        <p:spPr>
          <a:xfrm>
            <a:off x="7809718" y="4215612"/>
            <a:ext cx="3929090" cy="2214578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Кто из героев русской народной сказки «У страха глаза велики» носил прозвище норушка?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095470" y="1786720"/>
            <a:ext cx="582211" cy="1682512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ЫШ 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 animBg="1"/>
      <p:bldP spid="42" grpId="0"/>
      <p:bldP spid="4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Группа 45"/>
          <p:cNvGrpSpPr/>
          <p:nvPr/>
        </p:nvGrpSpPr>
        <p:grpSpPr>
          <a:xfrm>
            <a:off x="0" y="-52039"/>
            <a:ext cx="12310312" cy="6911627"/>
            <a:chOff x="0" y="-52039"/>
            <a:chExt cx="12310312" cy="6911627"/>
          </a:xfrm>
        </p:grpSpPr>
        <p:pic>
          <p:nvPicPr>
            <p:cNvPr id="4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>
              <a:off x="6023768" y="-52039"/>
              <a:ext cx="6286544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 flipH="1">
              <a:off x="0" y="-52039"/>
              <a:ext cx="6072230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41" name="Группа 40"/>
          <p:cNvGrpSpPr/>
          <p:nvPr/>
        </p:nvGrpSpPr>
        <p:grpSpPr>
          <a:xfrm>
            <a:off x="0" y="215084"/>
            <a:ext cx="11931773" cy="6524625"/>
            <a:chOff x="0" y="215084"/>
            <a:chExt cx="11931773" cy="6524625"/>
          </a:xfrm>
        </p:grpSpPr>
        <p:grpSp>
          <p:nvGrpSpPr>
            <p:cNvPr id="2" name="Группа 38"/>
            <p:cNvGrpSpPr/>
            <p:nvPr/>
          </p:nvGrpSpPr>
          <p:grpSpPr>
            <a:xfrm>
              <a:off x="0" y="215084"/>
              <a:ext cx="11931773" cy="6524625"/>
              <a:chOff x="0" y="215084"/>
              <a:chExt cx="11931773" cy="6524625"/>
            </a:xfrm>
          </p:grpSpPr>
          <p:grpSp>
            <p:nvGrpSpPr>
              <p:cNvPr id="5" name="Группа 36"/>
              <p:cNvGrpSpPr/>
              <p:nvPr/>
            </p:nvGrpSpPr>
            <p:grpSpPr>
              <a:xfrm>
                <a:off x="0" y="215084"/>
                <a:ext cx="11931773" cy="6524625"/>
                <a:chOff x="0" y="215084"/>
                <a:chExt cx="11931773" cy="6524625"/>
              </a:xfrm>
            </p:grpSpPr>
            <p:grpSp>
              <p:nvGrpSpPr>
                <p:cNvPr id="6" name="Группа 34"/>
                <p:cNvGrpSpPr/>
                <p:nvPr/>
              </p:nvGrpSpPr>
              <p:grpSpPr>
                <a:xfrm>
                  <a:off x="0" y="215084"/>
                  <a:ext cx="11931773" cy="6524625"/>
                  <a:chOff x="0" y="215084"/>
                  <a:chExt cx="11931773" cy="6524625"/>
                </a:xfrm>
              </p:grpSpPr>
              <p:grpSp>
                <p:nvGrpSpPr>
                  <p:cNvPr id="7" name="Группа 32"/>
                  <p:cNvGrpSpPr/>
                  <p:nvPr/>
                </p:nvGrpSpPr>
                <p:grpSpPr>
                  <a:xfrm>
                    <a:off x="0" y="215084"/>
                    <a:ext cx="11931773" cy="6524625"/>
                    <a:chOff x="0" y="215084"/>
                    <a:chExt cx="11931773" cy="6524625"/>
                  </a:xfrm>
                </p:grpSpPr>
                <p:grpSp>
                  <p:nvGrpSpPr>
                    <p:cNvPr id="9" name="Группа 32"/>
                    <p:cNvGrpSpPr/>
                    <p:nvPr/>
                  </p:nvGrpSpPr>
                  <p:grpSpPr>
                    <a:xfrm>
                      <a:off x="0" y="215084"/>
                      <a:ext cx="11931773" cy="6524625"/>
                      <a:chOff x="0" y="215084"/>
                      <a:chExt cx="11931773" cy="6524625"/>
                    </a:xfrm>
                  </p:grpSpPr>
                  <p:grpSp>
                    <p:nvGrpSpPr>
                      <p:cNvPr id="10" name="Группа 29"/>
                      <p:cNvGrpSpPr/>
                      <p:nvPr/>
                    </p:nvGrpSpPr>
                    <p:grpSpPr>
                      <a:xfrm>
                        <a:off x="0" y="215084"/>
                        <a:ext cx="11931773" cy="6524625"/>
                        <a:chOff x="0" y="215084"/>
                        <a:chExt cx="11931773" cy="6524625"/>
                      </a:xfrm>
                    </p:grpSpPr>
                    <p:grpSp>
                      <p:nvGrpSpPr>
                        <p:cNvPr id="11" name="Группа 26"/>
                        <p:cNvGrpSpPr/>
                        <p:nvPr/>
                      </p:nvGrpSpPr>
                      <p:grpSpPr>
                        <a:xfrm>
                          <a:off x="0" y="215084"/>
                          <a:ext cx="11931773" cy="6524625"/>
                          <a:chOff x="0" y="215084"/>
                          <a:chExt cx="11931773" cy="6524625"/>
                        </a:xfrm>
                      </p:grpSpPr>
                      <p:grpSp>
                        <p:nvGrpSpPr>
                          <p:cNvPr id="14" name="Группа 46"/>
                          <p:cNvGrpSpPr/>
                          <p:nvPr/>
                        </p:nvGrpSpPr>
                        <p:grpSpPr>
                          <a:xfrm>
                            <a:off x="0" y="215084"/>
                            <a:ext cx="11931773" cy="6524625"/>
                            <a:chOff x="0" y="166688"/>
                            <a:chExt cx="11931773" cy="6524625"/>
                          </a:xfrm>
                        </p:grpSpPr>
                        <p:grpSp>
                          <p:nvGrpSpPr>
                            <p:cNvPr id="19" name="Группа 24"/>
                            <p:cNvGrpSpPr/>
                            <p:nvPr/>
                          </p:nvGrpSpPr>
                          <p:grpSpPr>
                            <a:xfrm>
                              <a:off x="0" y="166688"/>
                              <a:ext cx="11931773" cy="6524625"/>
                              <a:chOff x="0" y="166688"/>
                              <a:chExt cx="11931773" cy="6524625"/>
                            </a:xfrm>
                          </p:grpSpPr>
                          <p:grpSp>
                            <p:nvGrpSpPr>
                              <p:cNvPr id="20" name="Группа 20"/>
                              <p:cNvGrpSpPr/>
                              <p:nvPr/>
                            </p:nvGrpSpPr>
                            <p:grpSpPr>
                              <a:xfrm>
                                <a:off x="0" y="166688"/>
                                <a:ext cx="11931773" cy="6524625"/>
                                <a:chOff x="0" y="166688"/>
                                <a:chExt cx="11931773" cy="6524625"/>
                              </a:xfrm>
                            </p:grpSpPr>
                            <p:grpSp>
                              <p:nvGrpSpPr>
                                <p:cNvPr id="21" name="Группа 20"/>
                                <p:cNvGrpSpPr/>
                                <p:nvPr/>
                              </p:nvGrpSpPr>
                              <p:grpSpPr>
                                <a:xfrm>
                                  <a:off x="0" y="166688"/>
                                  <a:ext cx="11931773" cy="6524625"/>
                                  <a:chOff x="0" y="166688"/>
                                  <a:chExt cx="11931773" cy="6524625"/>
                                </a:xfrm>
                              </p:grpSpPr>
                              <p:grpSp>
                                <p:nvGrpSpPr>
                                  <p:cNvPr id="23" name="Группа 18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166688"/>
                                    <a:ext cx="11795125" cy="6524625"/>
                                    <a:chOff x="0" y="166688"/>
                                    <a:chExt cx="11795125" cy="6524625"/>
                                  </a:xfrm>
                                </p:grpSpPr>
                                <p:grpSp>
                                  <p:nvGrpSpPr>
                                    <p:cNvPr id="25" name="Группа 16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166688"/>
                                      <a:ext cx="11795125" cy="6524625"/>
                                      <a:chOff x="0" y="166688"/>
                                      <a:chExt cx="11795125" cy="6524625"/>
                                    </a:xfrm>
                                  </p:grpSpPr>
                                  <p:grpSp>
                                    <p:nvGrpSpPr>
                                      <p:cNvPr id="27" name="Группа 16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0" y="166688"/>
                                        <a:ext cx="11795125" cy="6524625"/>
                                        <a:chOff x="0" y="166688"/>
                                        <a:chExt cx="11795125" cy="6524625"/>
                                      </a:xfrm>
                                    </p:grpSpPr>
                                    <p:grpSp>
                                      <p:nvGrpSpPr>
                                        <p:cNvPr id="29" name="Группа 10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0" y="166688"/>
                                          <a:ext cx="11795125" cy="6524625"/>
                                          <a:chOff x="0" y="166688"/>
                                          <a:chExt cx="11795125" cy="6524625"/>
                                        </a:xfrm>
                                      </p:grpSpPr>
                                      <p:grpSp>
                                        <p:nvGrpSpPr>
                                          <p:cNvPr id="30" name="Группа 10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0" y="166688"/>
                                            <a:ext cx="11795125" cy="6524625"/>
                                            <a:chOff x="0" y="166688"/>
                                            <a:chExt cx="11795125" cy="6524625"/>
                                          </a:xfrm>
                                        </p:grpSpPr>
                                        <p:grpSp>
                                          <p:nvGrpSpPr>
                                            <p:cNvPr id="32" name="Группа 8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393700" y="166688"/>
                                              <a:ext cx="11401425" cy="6524625"/>
                                              <a:chOff x="393700" y="166688"/>
                                              <a:chExt cx="11401425" cy="6524625"/>
                                            </a:xfrm>
                                          </p:grpSpPr>
                                          <p:pic>
                                            <p:nvPicPr>
                                              <p:cNvPr id="3074" name="Picture 2"/>
                                              <p:cNvPicPr>
                                                <a:picLocks noChangeAspect="1" noChangeArrowheads="1"/>
                                              </p:cNvPicPr>
                                              <p:nvPr/>
                                            </p:nvPicPr>
                                            <p:blipFill>
                                              <a:blip r:embed="rId3" cstate="print">
                                                <a:clrChange>
                                                  <a:clrFrom>
                                                    <a:srgbClr val="FFFFFF"/>
                                                  </a:clrFrom>
                                                  <a:clrTo>
                                                    <a:srgbClr val="FFFFFF">
                                                      <a:alpha val="0"/>
                                                    </a:srgbClr>
                                                  </a:clrTo>
                                                </a:clrChange>
                                                <a:duotone>
                                                  <a:schemeClr val="accent1">
                                                    <a:shade val="45000"/>
                                                    <a:satMod val="135000"/>
                                                  </a:schemeClr>
                                                  <a:prstClr val="white"/>
                                                </a:duotone>
                                              </a:blip>
                                              <a:srcRect/>
                                              <a:stretch>
                                                <a:fillRect/>
                                              </a:stretch>
                                            </p:blipFill>
                                            <p:spPr bwMode="auto">
                                              <a:xfrm>
                                                <a:off x="393700" y="166688"/>
                                                <a:ext cx="11401425" cy="6524625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noFill/>
                                              <a:ln w="9525">
                                                <a:noFill/>
                                                <a:miter lim="800000"/>
                                                <a:headEnd/>
                                                <a:tailEnd/>
                                              </a:ln>
                                              <a:effectLst/>
                                            </p:spPr>
                                          </p:pic>
                                          <p:sp>
                                            <p:nvSpPr>
                                              <p:cNvPr id="4" name="TextBox 3"/>
                                              <p:cNvSpPr txBox="1"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4452132" y="572274"/>
                                                <a:ext cx="2901756" cy="461665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noFill/>
                                            </p:spPr>
                                            <p:txBody>
                                              <a:bodyPr wrap="none" rtlCol="0">
                                                <a:spAutoFit/>
                                              </a:bodyPr>
                                              <a:lstStyle/>
                                              <a:p>
                                                <a:r>
                                                  <a:rPr lang="ru-RU" sz="2400" b="1" dirty="0" smtClean="0">
                                                    <a:latin typeface="Times New Roman" pitchFamily="18" charset="0"/>
                                                    <a:cs typeface="Times New Roman" pitchFamily="18" charset="0"/>
                                                  </a:rPr>
                                                  <a:t>П   Р   О  Р  У   Б   Ь</a:t>
                                                </a:r>
                                                <a:endParaRPr lang="ru-RU" sz="2400" b="1" dirty="0">
                                                  <a:latin typeface="Times New Roman" pitchFamily="18" charset="0"/>
                                                  <a:cs typeface="Times New Roman" pitchFamily="18" charset="0"/>
                                                </a:endParaRPr>
                                              </a:p>
                                            </p:txBody>
                                          </p:sp>
                                        </p:grpSp>
                                        <p:sp>
                                          <p:nvSpPr>
                                            <p:cNvPr id="3" name="Прямоугольник 2"/>
                                            <p:cNvSpPr/>
                                            <p:nvPr/>
                                          </p:nvSpPr>
                                          <p:spPr>
                                            <a:xfrm>
                                              <a:off x="0" y="357960"/>
                                              <a:ext cx="2669705" cy="584775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noFill/>
                                            <a:scene3d>
                                              <a:camera prst="isometricOffAxis1Right"/>
                                              <a:lightRig rig="threePt" dir="t"/>
                                            </a:scene3d>
                                          </p:spPr>
                                          <p:txBody>
                                            <a:bodyPr wrap="none" lIns="91440" tIns="45720" rIns="91440" bIns="45720">
                                              <a:spAutoFit/>
                                            </a:bodyPr>
                                            <a:lstStyle/>
                                            <a:p>
                                              <a:pPr algn="ctr"/>
                                              <a:r>
                                                <a:rPr lang="ru-RU" sz="3200" b="0" cap="none" spc="0" dirty="0" smtClean="0">
                                                  <a:ln w="18415" cmpd="sng">
                                                    <a:solidFill>
                                                      <a:schemeClr val="tx1"/>
                                                    </a:solidFill>
                                                    <a:prstDash val="solid"/>
                                                  </a:ln>
                                                  <a:effectLst>
                                                    <a:outerShdw blurRad="63500" dir="3600000" algn="tl" rotWithShape="0">
                                                      <a:srgbClr val="000000">
                                                        <a:alpha val="70000"/>
                                                      </a:srgbClr>
                                                    </a:outerShdw>
                                                  </a:effectLst>
                                                </a:rPr>
                                                <a:t>По </a:t>
                                              </a:r>
                                              <a:r>
                                                <a:rPr lang="ru-RU" sz="3200" dirty="0" smtClean="0">
                                                  <a:ln w="18415" cmpd="sng">
                                                    <a:solidFill>
                                                      <a:schemeClr val="tx1"/>
                                                    </a:solidFill>
                                                    <a:prstDash val="solid"/>
                                                  </a:ln>
                                                  <a:effectLst>
                                                    <a:outerShdw blurRad="63500" dir="3600000" algn="tl" rotWithShape="0">
                                                      <a:srgbClr val="000000">
                                                        <a:alpha val="70000"/>
                                                      </a:srgbClr>
                                                    </a:outerShdw>
                                                  </a:effectLst>
                                                </a:rPr>
                                                <a:t>вертикали</a:t>
                                              </a:r>
                                              <a:r>
                                                <a:rPr lang="ru-RU" sz="3200" b="0" cap="none" spc="0" dirty="0" smtClean="0">
                                                  <a:ln w="18415" cmpd="sng">
                                                    <a:solidFill>
                                                      <a:schemeClr val="tx1"/>
                                                    </a:solidFill>
                                                    <a:prstDash val="solid"/>
                                                  </a:ln>
                                                  <a:effectLst>
                                                    <a:outerShdw blurRad="63500" dir="3600000" algn="tl" rotWithShape="0">
                                                      <a:srgbClr val="000000">
                                                        <a:alpha val="70000"/>
                                                      </a:srgbClr>
                                                    </a:outerShdw>
                                                  </a:effectLst>
                                                </a:rPr>
                                                <a:t>:</a:t>
                                              </a:r>
                                              <a:endParaRPr lang="ru-RU" sz="3200" b="0" cap="none" spc="0" dirty="0">
                                                <a:ln w="18415" cmpd="sng">
                                                  <a:solidFill>
                                                    <a:schemeClr val="tx1"/>
                                                  </a:solidFill>
                                                  <a:prstDash val="solid"/>
                                                </a:ln>
                                                <a:effectLst>
                                                  <a:outerShdw blurRad="63500" dir="3600000" algn="tl" rotWithShape="0">
                                                    <a:srgbClr val="000000">
                                                      <a:alpha val="70000"/>
                                                    </a:srgbClr>
                                                  </a:outerShdw>
                                                </a:effectLst>
                                              </a:endParaRPr>
                                            </a:p>
                                          </p:txBody>
                                        </p:sp>
                                      </p:grpSp>
                                      <p:sp>
                                        <p:nvSpPr>
                                          <p:cNvPr id="13" name="Прямоугольник 12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4094942" y="1358092"/>
                                            <a:ext cx="3276859" cy="461665"/>
                                          </a:xfrm>
                                          <a:prstGeom prst="rect">
                                            <a:avLst/>
                                          </a:prstGeom>
                                        </p:spPr>
                                        <p:txBody>
                                          <a:bodyPr wrap="none">
                                            <a:spAutoFit/>
                                          </a:bodyPr>
                                          <a:lstStyle/>
                                          <a:p>
                                            <a:r>
                                              <a:rPr lang="ru-RU" sz="2400" b="1" dirty="0" smtClean="0">
                                                <a:latin typeface="Times New Roman" pitchFamily="18" charset="0"/>
                                                <a:cs typeface="Times New Roman" pitchFamily="18" charset="0"/>
                                              </a:rPr>
                                              <a:t>П  О   Х  Л   Е  Б  К  А</a:t>
                                            </a:r>
                                            <a:endParaRPr lang="ru-RU" sz="2400" dirty="0"/>
                                          </a:p>
                                        </p:txBody>
                                      </p:sp>
                                    </p:grpSp>
                                    <p:sp>
                                      <p:nvSpPr>
                                        <p:cNvPr id="15" name="TextBox 14"/>
                                        <p:cNvSpPr txBox="1"/>
                                        <p:nvPr/>
                                      </p:nvSpPr>
                                      <p:spPr>
                                        <a:xfrm>
                                          <a:off x="8166908" y="1358092"/>
                                          <a:ext cx="2871299" cy="461665"/>
                                        </a:xfrm>
                                        <a:prstGeom prst="rect">
                                          <a:avLst/>
                                        </a:prstGeom>
                                        <a:noFill/>
                                      </p:spPr>
                                      <p:txBody>
                                        <a:bodyPr wrap="none" rtlCol="0">
                                          <a:spAutoFit/>
                                        </a:bodyPr>
                                        <a:lstStyle/>
                                        <a:p>
                                          <a:r>
                                            <a:rPr lang="ru-RU" sz="2400" b="1" dirty="0" smtClean="0">
                                              <a:latin typeface="Times New Roman" pitchFamily="18" charset="0"/>
                                              <a:cs typeface="Times New Roman" pitchFamily="18" charset="0"/>
                                            </a:rPr>
                                            <a:t>М  Е  Д   В   Е  Д   Ь</a:t>
                                          </a:r>
                                          <a:endParaRPr lang="ru-RU" sz="2400" b="1" dirty="0">
                                            <a:latin typeface="Times New Roman" pitchFamily="18" charset="0"/>
                                            <a:cs typeface="Times New Roman" pitchFamily="18" charset="0"/>
                                          </a:endParaRPr>
                                        </a:p>
                                      </p:txBody>
                                    </p:sp>
                                  </p:grpSp>
                                  <p:sp>
                                    <p:nvSpPr>
                                      <p:cNvPr id="18" name="TextBox 17"/>
                                      <p:cNvSpPr txBox="1"/>
                                      <p:nvPr/>
                                    </p:nvSpPr>
                                    <p:spPr>
                                      <a:xfrm>
                                        <a:off x="2451868" y="2572538"/>
                                        <a:ext cx="2401619" cy="461665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</p:spPr>
                                    <p:txBody>
                                      <a:bodyPr wrap="none" rtlCol="0">
                                        <a:spAutoFit/>
                                      </a:bodyPr>
                                      <a:lstStyle/>
                                      <a:p>
                                        <a:r>
                                          <a:rPr lang="ru-RU" sz="2400" b="1" dirty="0" smtClean="0">
                                            <a:latin typeface="Times New Roman" pitchFamily="18" charset="0"/>
                                            <a:cs typeface="Times New Roman" pitchFamily="18" charset="0"/>
                                          </a:rPr>
                                          <a:t>К   У  З   Н  Е  Ц</a:t>
                                        </a:r>
                                        <a:endParaRPr lang="ru-RU" sz="2400" b="1" dirty="0">
                                          <a:latin typeface="Times New Roman" pitchFamily="18" charset="0"/>
                                          <a:cs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</p:grpSp>
                                <p:sp>
                                  <p:nvSpPr>
                                    <p:cNvPr id="16" name="TextBox 15"/>
                                    <p:cNvSpPr txBox="1"/>
                                    <p:nvPr/>
                                  </p:nvSpPr>
                                  <p:spPr>
                                    <a:xfrm>
                                      <a:off x="6095206" y="2572538"/>
                                      <a:ext cx="2885726" cy="461665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</p:spPr>
                                  <p:txBody>
                                    <a:bodyPr wrap="none" rtlCol="0">
                                      <a:spAutoFit/>
                                    </a:bodyPr>
                                    <a:lstStyle/>
                                    <a:p>
                                      <a:r>
                                        <a:rPr lang="ru-RU" sz="2400" b="1" dirty="0" smtClean="0">
                                          <a:latin typeface="Times New Roman" pitchFamily="18" charset="0"/>
                                          <a:cs typeface="Times New Roman" pitchFamily="18" charset="0"/>
                                        </a:rPr>
                                        <a:t>К   У  Р   О  Ч   К  А</a:t>
                                      </a:r>
                                      <a:endParaRPr lang="ru-RU" sz="2400" b="1" dirty="0">
                                        <a:latin typeface="Times New Roman" pitchFamily="18" charset="0"/>
                                        <a:cs typeface="Times New Roman" pitchFamily="18" charset="0"/>
                                      </a:endParaRPr>
                                    </a:p>
                                  </p:txBody>
                                </p:sp>
                              </p:grpSp>
                              <p:sp>
                                <p:nvSpPr>
                                  <p:cNvPr id="17" name="TextBox 16"/>
                                  <p:cNvSpPr txBox="1"/>
                                  <p:nvPr/>
                                </p:nvSpPr>
                                <p:spPr>
                                  <a:xfrm>
                                    <a:off x="9738544" y="3001166"/>
                                    <a:ext cx="2193229" cy="461665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rtlCol="0">
                                    <a:spAutoFit/>
                                  </a:bodyPr>
                                  <a:lstStyle/>
                                  <a:p>
                                    <a:r>
                                      <a:rPr lang="ru-RU" sz="2400" b="1" dirty="0" smtClean="0">
                                        <a:latin typeface="Times New Roman" pitchFamily="18" charset="0"/>
                                        <a:cs typeface="Times New Roman" pitchFamily="18" charset="0"/>
                                      </a:rPr>
                                      <a:t>О   С   И  Н  А</a:t>
                                    </a:r>
                                    <a:endParaRPr lang="ru-RU" sz="2400" b="1" dirty="0">
                                      <a:latin typeface="Times New Roman" pitchFamily="18" charset="0"/>
                                      <a:cs typeface="Times New Roman" pitchFamily="18" charset="0"/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24" name="TextBox 23"/>
                                <p:cNvSpPr txBox="1"/>
                                <p:nvPr/>
                              </p:nvSpPr>
                              <p:spPr>
                                <a:xfrm>
                                  <a:off x="880232" y="3358356"/>
                                  <a:ext cx="1972015" cy="461665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rtlCol="0">
                                  <a:spAutoFit/>
                                </a:bodyPr>
                                <a:lstStyle/>
                                <a:p>
                                  <a:r>
                                    <a:rPr lang="ru-RU" sz="2400" b="1" dirty="0" smtClean="0">
                                      <a:latin typeface="Times New Roman" pitchFamily="18" charset="0"/>
                                      <a:cs typeface="Times New Roman" pitchFamily="18" charset="0"/>
                                    </a:rPr>
                                    <a:t>Х  В   О  С  Т</a:t>
                                  </a:r>
                                  <a:endParaRPr lang="ru-RU" sz="2400" b="1" dirty="0">
                                    <a:latin typeface="Times New Roman" pitchFamily="18" charset="0"/>
                                    <a:cs typeface="Times New Roman" pitchFamily="18" charset="0"/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22" name="TextBox 21"/>
                              <p:cNvSpPr txBox="1"/>
                              <p:nvPr/>
                            </p:nvSpPr>
                            <p:spPr>
                              <a:xfrm>
                                <a:off x="4094942" y="3786984"/>
                                <a:ext cx="2856872" cy="461665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rtlCol="0">
                                <a:spAutoFit/>
                              </a:bodyPr>
                              <a:lstStyle/>
                              <a:p>
                                <a:r>
                                  <a:rPr lang="ru-RU" sz="2400" b="1" dirty="0" smtClean="0">
                                    <a:latin typeface="Times New Roman" pitchFamily="18" charset="0"/>
                                    <a:cs typeface="Times New Roman" pitchFamily="18" charset="0"/>
                                  </a:rPr>
                                  <a:t>К  О   Л  О  Б  О   К</a:t>
                                </a:r>
                                <a:endParaRPr lang="ru-RU" sz="2400" b="1" dirty="0">
                                  <a:latin typeface="Times New Roman" pitchFamily="18" charset="0"/>
                                  <a:cs typeface="Times New Roman" pitchFamily="18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26" name="TextBox 25"/>
                            <p:cNvSpPr txBox="1"/>
                            <p:nvPr/>
                          </p:nvSpPr>
                          <p:spPr>
                            <a:xfrm>
                              <a:off x="1666050" y="4572802"/>
                              <a:ext cx="1654620" cy="461665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rtlCol="0">
                              <a:spAutoFit/>
                            </a:bodyPr>
                            <a:lstStyle/>
                            <a:p>
                              <a:r>
                                <a:rPr lang="ru-RU" sz="2400" b="1" dirty="0" smtClean="0">
                                  <a:latin typeface="Times New Roman" pitchFamily="18" charset="0"/>
                                  <a:cs typeface="Times New Roman" pitchFamily="18" charset="0"/>
                                </a:rPr>
                                <a:t>О  Р   Е   Х</a:t>
                              </a:r>
                              <a:endParaRPr lang="ru-RU" sz="2400" b="1" dirty="0">
                                <a:latin typeface="Times New Roman" pitchFamily="18" charset="0"/>
                                <a:cs typeface="Times New Roman" pitchFamily="18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48" name="TextBox 47"/>
                          <p:cNvSpPr txBox="1"/>
                          <p:nvPr/>
                        </p:nvSpPr>
                        <p:spPr>
                          <a:xfrm>
                            <a:off x="5309388" y="4644240"/>
                            <a:ext cx="2028119" cy="46166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ru-RU" sz="2400" b="1" dirty="0" smtClean="0">
                                <a:latin typeface="Times New Roman" pitchFamily="18" charset="0"/>
                                <a:cs typeface="Times New Roman" pitchFamily="18" charset="0"/>
                              </a:rPr>
                              <a:t>Д   Я  Т   Е  Л</a:t>
                            </a:r>
                            <a:endParaRPr lang="ru-RU" sz="2400" b="1" dirty="0">
                              <a:latin typeface="Times New Roman" pitchFamily="18" charset="0"/>
                              <a:cs typeface="Times New Roman" pitchFamily="18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28" name="TextBox 27"/>
                        <p:cNvSpPr txBox="1"/>
                        <p:nvPr/>
                      </p:nvSpPr>
                      <p:spPr>
                        <a:xfrm>
                          <a:off x="4523570" y="5430058"/>
                          <a:ext cx="286007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ru-RU" sz="2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П  Е   Т   У Ш  О  К</a:t>
                          </a:r>
                          <a:endParaRPr lang="ru-RU" sz="2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</p:grpSp>
                  <p:sp>
                    <p:nvSpPr>
                      <p:cNvPr id="31" name="TextBox 30"/>
                      <p:cNvSpPr txBox="1"/>
                      <p:nvPr/>
                    </p:nvSpPr>
                    <p:spPr>
                      <a:xfrm>
                        <a:off x="451604" y="5858686"/>
                        <a:ext cx="1560042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ru-RU" sz="2400" b="1" dirty="0" smtClean="0">
                            <a:latin typeface="Times New Roman" pitchFamily="18" charset="0"/>
                            <a:cs typeface="Times New Roman" pitchFamily="18" charset="0"/>
                          </a:rPr>
                          <a:t>Л  И  С  А</a:t>
                        </a:r>
                        <a:endParaRPr lang="ru-RU" sz="2400" b="1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</p:grpSp>
                <p:sp>
                  <p:nvSpPr>
                    <p:cNvPr id="34" name="TextBox 33"/>
                    <p:cNvSpPr txBox="1"/>
                    <p:nvPr/>
                  </p:nvSpPr>
                  <p:spPr>
                    <a:xfrm>
                      <a:off x="8881288" y="215084"/>
                      <a:ext cx="582211" cy="1245597"/>
                    </a:xfrm>
                    <a:prstGeom prst="rect">
                      <a:avLst/>
                    </a:prstGeom>
                    <a:noFill/>
                  </p:spPr>
                  <p:txBody>
                    <a:bodyPr vert="wordArtVert" wrap="none" rtlCol="0">
                      <a:spAutoFit/>
                    </a:bodyPr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ГРА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6452396" y="1000902"/>
                    <a:ext cx="487634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ru-RU" sz="2400" b="1" dirty="0" smtClean="0">
                        <a:latin typeface="Times New Roman" pitchFamily="18" charset="0"/>
                        <a:cs typeface="Times New Roman" pitchFamily="18" charset="0"/>
                      </a:rPr>
                      <a:t>Ы</a:t>
                    </a:r>
                    <a:endParaRPr lang="ru-RU" sz="24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38" name="TextBox 37"/>
                <p:cNvSpPr txBox="1"/>
                <p:nvPr/>
              </p:nvSpPr>
              <p:spPr>
                <a:xfrm>
                  <a:off x="9667106" y="1000902"/>
                  <a:ext cx="582211" cy="2875146"/>
                </a:xfrm>
                <a:prstGeom prst="rect">
                  <a:avLst/>
                </a:prstGeom>
                <a:noFill/>
              </p:spPr>
              <p:txBody>
                <a:bodyPr vert="wordArtVert" wrap="none" rtlCol="0">
                  <a:spAutoFit/>
                </a:bodyPr>
                <a:lstStyle/>
                <a:p>
                  <a:r>
                    <a:rPr lang="ru-RU" sz="2400" b="1" dirty="0" smtClean="0">
                      <a:latin typeface="Times New Roman" pitchFamily="18" charset="0"/>
                      <a:cs typeface="Times New Roman" pitchFamily="18" charset="0"/>
                    </a:rPr>
                    <a:t>Т РЕМ К</a:t>
                  </a:r>
                  <a:endParaRPr lang="ru-RU" sz="2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40" name="TextBox 39"/>
              <p:cNvSpPr txBox="1"/>
              <p:nvPr/>
            </p:nvSpPr>
            <p:spPr>
              <a:xfrm>
                <a:off x="4023504" y="1786720"/>
                <a:ext cx="582211" cy="2080057"/>
              </a:xfrm>
              <a:prstGeom prst="rect">
                <a:avLst/>
              </a:prstGeom>
              <a:noFill/>
            </p:spPr>
            <p:txBody>
              <a:bodyPr vert="wordArtVert" wrap="none" rtlCol="0">
                <a:spAutoFit/>
              </a:bodyPr>
              <a:lstStyle/>
              <a:p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ОМ ЩИ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8095470" y="1786720"/>
              <a:ext cx="582211" cy="1682512"/>
            </a:xfrm>
            <a:prstGeom prst="rect">
              <a:avLst/>
            </a:prstGeom>
            <a:noFill/>
          </p:spPr>
          <p:txBody>
            <a:bodyPr vert="wordArtVert" wrap="none" rtlCol="0">
              <a:spAutoFit/>
            </a:bodyPr>
            <a:lstStyle/>
            <a:p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ЫШ А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Вертикальный свиток 11"/>
          <p:cNvSpPr/>
          <p:nvPr/>
        </p:nvSpPr>
        <p:spPr>
          <a:xfrm>
            <a:off x="7809718" y="4215612"/>
            <a:ext cx="3929090" cy="2214578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Кто обманул медведя и оставил его голодным в сказке «Вершки и корешки»?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452396" y="2143910"/>
            <a:ext cx="582211" cy="1682512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 ЖИ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44" grpId="0"/>
      <p:bldP spid="4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0" y="-52039"/>
            <a:ext cx="12310312" cy="6911627"/>
            <a:chOff x="0" y="-52039"/>
            <a:chExt cx="12310312" cy="6911627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>
              <a:off x="6023768" y="-52039"/>
              <a:ext cx="6286544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 flipH="1">
              <a:off x="0" y="-52039"/>
              <a:ext cx="6072230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93700" y="166688"/>
            <a:ext cx="11401425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452132" y="572274"/>
            <a:ext cx="2901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   Р   О  Р  У   Б   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7881156" y="4287050"/>
            <a:ext cx="3929090" cy="2214578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Куда понесла лиса кувшин в сказке «Лиса и кувшин».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357960"/>
            <a:ext cx="3047822" cy="584775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 горизонтали:</a:t>
            </a:r>
            <a:endParaRPr lang="ru-RU" sz="3200" b="0" cap="none" spc="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3" grpId="0"/>
      <p:bldP spid="3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Группа 48"/>
          <p:cNvGrpSpPr/>
          <p:nvPr/>
        </p:nvGrpSpPr>
        <p:grpSpPr>
          <a:xfrm>
            <a:off x="0" y="-52039"/>
            <a:ext cx="12310312" cy="6911627"/>
            <a:chOff x="0" y="-52039"/>
            <a:chExt cx="12310312" cy="6911627"/>
          </a:xfrm>
        </p:grpSpPr>
        <p:pic>
          <p:nvPicPr>
            <p:cNvPr id="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>
              <a:off x="6023768" y="-52039"/>
              <a:ext cx="6286544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 flipH="1">
              <a:off x="0" y="-52039"/>
              <a:ext cx="6072230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43" name="Группа 42"/>
          <p:cNvGrpSpPr/>
          <p:nvPr/>
        </p:nvGrpSpPr>
        <p:grpSpPr>
          <a:xfrm>
            <a:off x="0" y="215084"/>
            <a:ext cx="11931773" cy="6524625"/>
            <a:chOff x="0" y="215084"/>
            <a:chExt cx="11931773" cy="6524625"/>
          </a:xfrm>
        </p:grpSpPr>
        <p:grpSp>
          <p:nvGrpSpPr>
            <p:cNvPr id="2" name="Группа 40"/>
            <p:cNvGrpSpPr/>
            <p:nvPr/>
          </p:nvGrpSpPr>
          <p:grpSpPr>
            <a:xfrm>
              <a:off x="0" y="215084"/>
              <a:ext cx="11931773" cy="6524625"/>
              <a:chOff x="0" y="215084"/>
              <a:chExt cx="11931773" cy="6524625"/>
            </a:xfrm>
          </p:grpSpPr>
          <p:grpSp>
            <p:nvGrpSpPr>
              <p:cNvPr id="5" name="Группа 38"/>
              <p:cNvGrpSpPr/>
              <p:nvPr/>
            </p:nvGrpSpPr>
            <p:grpSpPr>
              <a:xfrm>
                <a:off x="0" y="215084"/>
                <a:ext cx="11931773" cy="6524625"/>
                <a:chOff x="0" y="215084"/>
                <a:chExt cx="11931773" cy="6524625"/>
              </a:xfrm>
            </p:grpSpPr>
            <p:grpSp>
              <p:nvGrpSpPr>
                <p:cNvPr id="6" name="Группа 36"/>
                <p:cNvGrpSpPr/>
                <p:nvPr/>
              </p:nvGrpSpPr>
              <p:grpSpPr>
                <a:xfrm>
                  <a:off x="0" y="215084"/>
                  <a:ext cx="11931773" cy="6524625"/>
                  <a:chOff x="0" y="215084"/>
                  <a:chExt cx="11931773" cy="6524625"/>
                </a:xfrm>
              </p:grpSpPr>
              <p:grpSp>
                <p:nvGrpSpPr>
                  <p:cNvPr id="7" name="Группа 34"/>
                  <p:cNvGrpSpPr/>
                  <p:nvPr/>
                </p:nvGrpSpPr>
                <p:grpSpPr>
                  <a:xfrm>
                    <a:off x="0" y="215084"/>
                    <a:ext cx="11931773" cy="6524625"/>
                    <a:chOff x="0" y="215084"/>
                    <a:chExt cx="11931773" cy="6524625"/>
                  </a:xfrm>
                </p:grpSpPr>
                <p:grpSp>
                  <p:nvGrpSpPr>
                    <p:cNvPr id="9" name="Группа 32"/>
                    <p:cNvGrpSpPr/>
                    <p:nvPr/>
                  </p:nvGrpSpPr>
                  <p:grpSpPr>
                    <a:xfrm>
                      <a:off x="0" y="215084"/>
                      <a:ext cx="11931773" cy="6524625"/>
                      <a:chOff x="0" y="215084"/>
                      <a:chExt cx="11931773" cy="6524625"/>
                    </a:xfrm>
                  </p:grpSpPr>
                  <p:grpSp>
                    <p:nvGrpSpPr>
                      <p:cNvPr id="10" name="Группа 32"/>
                      <p:cNvGrpSpPr/>
                      <p:nvPr/>
                    </p:nvGrpSpPr>
                    <p:grpSpPr>
                      <a:xfrm>
                        <a:off x="0" y="215084"/>
                        <a:ext cx="11931773" cy="6524625"/>
                        <a:chOff x="0" y="215084"/>
                        <a:chExt cx="11931773" cy="6524625"/>
                      </a:xfrm>
                    </p:grpSpPr>
                    <p:grpSp>
                      <p:nvGrpSpPr>
                        <p:cNvPr id="11" name="Группа 29"/>
                        <p:cNvGrpSpPr/>
                        <p:nvPr/>
                      </p:nvGrpSpPr>
                      <p:grpSpPr>
                        <a:xfrm>
                          <a:off x="0" y="215084"/>
                          <a:ext cx="11931773" cy="6524625"/>
                          <a:chOff x="0" y="215084"/>
                          <a:chExt cx="11931773" cy="6524625"/>
                        </a:xfrm>
                      </p:grpSpPr>
                      <p:grpSp>
                        <p:nvGrpSpPr>
                          <p:cNvPr id="14" name="Группа 26"/>
                          <p:cNvGrpSpPr/>
                          <p:nvPr/>
                        </p:nvGrpSpPr>
                        <p:grpSpPr>
                          <a:xfrm>
                            <a:off x="0" y="215084"/>
                            <a:ext cx="11931773" cy="6524625"/>
                            <a:chOff x="0" y="215084"/>
                            <a:chExt cx="11931773" cy="6524625"/>
                          </a:xfrm>
                        </p:grpSpPr>
                        <p:grpSp>
                          <p:nvGrpSpPr>
                            <p:cNvPr id="19" name="Группа 46"/>
                            <p:cNvGrpSpPr/>
                            <p:nvPr/>
                          </p:nvGrpSpPr>
                          <p:grpSpPr>
                            <a:xfrm>
                              <a:off x="0" y="215084"/>
                              <a:ext cx="11931773" cy="6524625"/>
                              <a:chOff x="0" y="166688"/>
                              <a:chExt cx="11931773" cy="6524625"/>
                            </a:xfrm>
                          </p:grpSpPr>
                          <p:grpSp>
                            <p:nvGrpSpPr>
                              <p:cNvPr id="20" name="Группа 24"/>
                              <p:cNvGrpSpPr/>
                              <p:nvPr/>
                            </p:nvGrpSpPr>
                            <p:grpSpPr>
                              <a:xfrm>
                                <a:off x="0" y="166688"/>
                                <a:ext cx="11931773" cy="6524625"/>
                                <a:chOff x="0" y="166688"/>
                                <a:chExt cx="11931773" cy="6524625"/>
                              </a:xfrm>
                            </p:grpSpPr>
                            <p:grpSp>
                              <p:nvGrpSpPr>
                                <p:cNvPr id="21" name="Группа 20"/>
                                <p:cNvGrpSpPr/>
                                <p:nvPr/>
                              </p:nvGrpSpPr>
                              <p:grpSpPr>
                                <a:xfrm>
                                  <a:off x="0" y="166688"/>
                                  <a:ext cx="11931773" cy="6524625"/>
                                  <a:chOff x="0" y="166688"/>
                                  <a:chExt cx="11931773" cy="6524625"/>
                                </a:xfrm>
                              </p:grpSpPr>
                              <p:grpSp>
                                <p:nvGrpSpPr>
                                  <p:cNvPr id="23" name="Группа 20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166688"/>
                                    <a:ext cx="11931773" cy="6524625"/>
                                    <a:chOff x="0" y="166688"/>
                                    <a:chExt cx="11931773" cy="6524625"/>
                                  </a:xfrm>
                                </p:grpSpPr>
                                <p:grpSp>
                                  <p:nvGrpSpPr>
                                    <p:cNvPr id="25" name="Группа 18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166688"/>
                                      <a:ext cx="11795125" cy="6524625"/>
                                      <a:chOff x="0" y="166688"/>
                                      <a:chExt cx="11795125" cy="6524625"/>
                                    </a:xfrm>
                                  </p:grpSpPr>
                                  <p:grpSp>
                                    <p:nvGrpSpPr>
                                      <p:cNvPr id="27" name="Группа 16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0" y="166688"/>
                                        <a:ext cx="11795125" cy="6524625"/>
                                        <a:chOff x="0" y="166688"/>
                                        <a:chExt cx="11795125" cy="6524625"/>
                                      </a:xfrm>
                                    </p:grpSpPr>
                                    <p:grpSp>
                                      <p:nvGrpSpPr>
                                        <p:cNvPr id="29" name="Группа 16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0" y="166688"/>
                                          <a:ext cx="11795125" cy="6524625"/>
                                          <a:chOff x="0" y="166688"/>
                                          <a:chExt cx="11795125" cy="6524625"/>
                                        </a:xfrm>
                                      </p:grpSpPr>
                                      <p:grpSp>
                                        <p:nvGrpSpPr>
                                          <p:cNvPr id="30" name="Группа 10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0" y="166688"/>
                                            <a:ext cx="11795125" cy="6524625"/>
                                            <a:chOff x="0" y="166688"/>
                                            <a:chExt cx="11795125" cy="6524625"/>
                                          </a:xfrm>
                                        </p:grpSpPr>
                                        <p:grpSp>
                                          <p:nvGrpSpPr>
                                            <p:cNvPr id="32" name="Группа 10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0" y="166688"/>
                                              <a:ext cx="11795125" cy="6524625"/>
                                              <a:chOff x="0" y="166688"/>
                                              <a:chExt cx="11795125" cy="6524625"/>
                                            </a:xfrm>
                                          </p:grpSpPr>
                                          <p:grpSp>
                                            <p:nvGrpSpPr>
                                              <p:cNvPr id="33" name="Группа 8"/>
                                              <p:cNvGrpSpPr/>
                                              <p:nvPr/>
                                            </p:nvGrpSpPr>
                                            <p:grpSpPr>
                                              <a:xfrm>
                                                <a:off x="393700" y="166688"/>
                                                <a:ext cx="11401425" cy="6524625"/>
                                                <a:chOff x="393700" y="166688"/>
                                                <a:chExt cx="11401425" cy="6524625"/>
                                              </a:xfrm>
                                            </p:grpSpPr>
                                            <p:pic>
                                              <p:nvPicPr>
                                                <p:cNvPr id="3074" name="Picture 2"/>
                                                <p:cNvPicPr>
                                                  <a:picLocks noChangeAspect="1" noChangeArrowheads="1"/>
                                                </p:cNvPicPr>
                                                <p:nvPr/>
                                              </p:nvPicPr>
                                              <p:blipFill>
                                                <a:blip r:embed="rId3" cstate="print">
                                                  <a:clrChange>
                                                    <a:clrFrom>
                                                      <a:srgbClr val="FFFFFF"/>
                                                    </a:clrFrom>
                                                    <a:clrTo>
                                                      <a:srgbClr val="FFFFFF">
                                                        <a:alpha val="0"/>
                                                      </a:srgbClr>
                                                    </a:clrTo>
                                                  </a:clrChange>
                                                  <a:duotone>
                                                    <a:schemeClr val="accent1">
                                                      <a:shade val="45000"/>
                                                      <a:satMod val="135000"/>
                                                    </a:schemeClr>
                                                    <a:prstClr val="white"/>
                                                  </a:duotone>
                                                </a:blip>
                                                <a:srcRect/>
                                                <a:stretch>
                                                  <a:fillRect/>
                                                </a:stretch>
                                              </p:blipFill>
                                              <p:spPr bwMode="auto">
                                                <a:xfrm>
                                                  <a:off x="393700" y="166688"/>
                                                  <a:ext cx="11401425" cy="6524625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  <a:noFill/>
                                                <a:ln w="9525">
                                                  <a:noFill/>
                                                  <a:miter lim="800000"/>
                                                  <a:headEnd/>
                                                  <a:tailEnd/>
                                                </a:ln>
                                                <a:effectLst/>
                                              </p:spPr>
                                            </p:pic>
                                            <p:sp>
                                              <p:nvSpPr>
                                                <p:cNvPr id="4" name="TextBox 3"/>
                                                <p:cNvSpPr txBox="1"/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4452132" y="572274"/>
                                                  <a:ext cx="2901756" cy="461665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  <a:noFill/>
                                              </p:spPr>
                                              <p:txBody>
                                                <a:bodyPr wrap="none" rtlCol="0">
                                                  <a:spAutoFit/>
                                                </a:bodyPr>
                                                <a:lstStyle/>
                                                <a:p>
                                                  <a:r>
                                                    <a:rPr lang="ru-RU" sz="2400" b="1" dirty="0" smtClean="0">
                                                      <a:latin typeface="Times New Roman" pitchFamily="18" charset="0"/>
                                                      <a:cs typeface="Times New Roman" pitchFamily="18" charset="0"/>
                                                    </a:rPr>
                                                    <a:t>П   Р   О  Р  У   Б   Ь</a:t>
                                                  </a:r>
                                                  <a:endParaRPr lang="ru-RU" sz="2400" b="1" dirty="0">
                                                    <a:latin typeface="Times New Roman" pitchFamily="18" charset="0"/>
                                                    <a:cs typeface="Times New Roman" pitchFamily="18" charset="0"/>
                                                  </a:endParaRPr>
                                                </a:p>
                                              </p:txBody>
                                            </p:sp>
                                          </p:grpSp>
                                          <p:sp>
                                            <p:nvSpPr>
                                              <p:cNvPr id="3" name="Прямоугольник 2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0" y="357960"/>
                                                <a:ext cx="2669705" cy="584775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noFill/>
                                              <a:scene3d>
                                                <a:camera prst="isometricOffAxis1Right"/>
                                                <a:lightRig rig="threePt" dir="t"/>
                                              </a:scene3d>
                                            </p:spPr>
                                            <p:txBody>
                                              <a:bodyPr wrap="none" lIns="91440" tIns="45720" rIns="91440" bIns="45720">
                                                <a:spAutoFit/>
                                              </a:bodyPr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ru-RU" sz="3200" b="0" cap="none" spc="0" dirty="0" smtClean="0">
                                                    <a:ln w="18415" cmpd="sng">
                                                      <a:solidFill>
                                                        <a:schemeClr val="tx1"/>
                                                      </a:solidFill>
                                                      <a:prstDash val="solid"/>
                                                    </a:ln>
                                                    <a:effectLst>
                                                      <a:outerShdw blurRad="63500" dir="3600000" algn="tl" rotWithShape="0">
                                                        <a:srgbClr val="000000">
                                                          <a:alpha val="70000"/>
                                                        </a:srgbClr>
                                                      </a:outerShdw>
                                                    </a:effectLst>
                                                  </a:rPr>
                                                  <a:t>По </a:t>
                                                </a:r>
                                                <a:r>
                                                  <a:rPr lang="ru-RU" sz="3200" dirty="0" smtClean="0">
                                                    <a:ln w="18415" cmpd="sng">
                                                      <a:solidFill>
                                                        <a:schemeClr val="tx1"/>
                                                      </a:solidFill>
                                                      <a:prstDash val="solid"/>
                                                    </a:ln>
                                                    <a:effectLst>
                                                      <a:outerShdw blurRad="63500" dir="3600000" algn="tl" rotWithShape="0">
                                                        <a:srgbClr val="000000">
                                                          <a:alpha val="70000"/>
                                                        </a:srgbClr>
                                                      </a:outerShdw>
                                                    </a:effectLst>
                                                  </a:rPr>
                                                  <a:t>вертикали</a:t>
                                                </a:r>
                                                <a:r>
                                                  <a:rPr lang="ru-RU" sz="3200" b="0" cap="none" spc="0" dirty="0" smtClean="0">
                                                    <a:ln w="18415" cmpd="sng">
                                                      <a:solidFill>
                                                        <a:schemeClr val="tx1"/>
                                                      </a:solidFill>
                                                      <a:prstDash val="solid"/>
                                                    </a:ln>
                                                    <a:effectLst>
                                                      <a:outerShdw blurRad="63500" dir="3600000" algn="tl" rotWithShape="0">
                                                        <a:srgbClr val="000000">
                                                          <a:alpha val="70000"/>
                                                        </a:srgbClr>
                                                      </a:outerShdw>
                                                    </a:effectLst>
                                                  </a:rPr>
                                                  <a:t>:</a:t>
                                                </a:r>
                                                <a:endParaRPr lang="ru-RU" sz="3200" b="0" cap="none" spc="0" dirty="0">
                                                  <a:ln w="18415" cmpd="sng">
                                                    <a:solidFill>
                                                      <a:schemeClr val="tx1"/>
                                                    </a:solidFill>
                                                    <a:prstDash val="solid"/>
                                                  </a:ln>
                                                  <a:effectLst>
                                                    <a:outerShdw blurRad="63500" dir="3600000" algn="tl" rotWithShape="0">
                                                      <a:srgbClr val="000000">
                                                        <a:alpha val="70000"/>
                                                      </a:srgbClr>
                                                    </a:outerShdw>
                                                  </a:effectLst>
                                                </a:endParaRPr>
                                              </a:p>
                                            </p:txBody>
                                          </p:sp>
                                        </p:grpSp>
                                        <p:sp>
                                          <p:nvSpPr>
                                            <p:cNvPr id="13" name="Прямоугольник 12"/>
                                            <p:cNvSpPr/>
                                            <p:nvPr/>
                                          </p:nvSpPr>
                                          <p:spPr>
                                            <a:xfrm>
                                              <a:off x="4094942" y="1358092"/>
                                              <a:ext cx="3276859" cy="461665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</p:spPr>
                                          <p:txBody>
                                            <a:bodyPr wrap="none">
                                              <a:spAutoFit/>
                                            </a:bodyPr>
                                            <a:lstStyle/>
                                            <a:p>
                                              <a:r>
                                                <a:rPr lang="ru-RU" sz="2400" b="1" dirty="0" smtClean="0">
                                                  <a:latin typeface="Times New Roman" pitchFamily="18" charset="0"/>
                                                  <a:cs typeface="Times New Roman" pitchFamily="18" charset="0"/>
                                                </a:rPr>
                                                <a:t>П  О   Х  Л   Е  Б  К  А</a:t>
                                              </a:r>
                                              <a:endParaRPr lang="ru-RU" sz="2400" dirty="0"/>
                                            </a:p>
                                          </p:txBody>
                                        </p:sp>
                                      </p:grpSp>
                                      <p:sp>
                                        <p:nvSpPr>
                                          <p:cNvPr id="15" name="TextBox 14"/>
                                          <p:cNvSpPr txBox="1"/>
                                          <p:nvPr/>
                                        </p:nvSpPr>
                                        <p:spPr>
                                          <a:xfrm>
                                            <a:off x="8166908" y="1358092"/>
                                            <a:ext cx="2871299" cy="461665"/>
                                          </a:xfrm>
                                          <a:prstGeom prst="rect">
                                            <a:avLst/>
                                          </a:prstGeom>
                                          <a:noFill/>
                                        </p:spPr>
                                        <p:txBody>
                                          <a:bodyPr wrap="none" rtlCol="0">
                                            <a:spAutoFit/>
                                          </a:bodyPr>
                                          <a:lstStyle/>
                                          <a:p>
                                            <a:r>
                                              <a:rPr lang="ru-RU" sz="2400" b="1" dirty="0" smtClean="0">
                                                <a:latin typeface="Times New Roman" pitchFamily="18" charset="0"/>
                                                <a:cs typeface="Times New Roman" pitchFamily="18" charset="0"/>
                                              </a:rPr>
                                              <a:t>М  Е  Д   В   Е  Д   Ь</a:t>
                                            </a:r>
                                            <a:endParaRPr lang="ru-RU" sz="2400" b="1" dirty="0">
                                              <a:latin typeface="Times New Roman" pitchFamily="18" charset="0"/>
                                              <a:cs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</p:grpSp>
                                    <p:sp>
                                      <p:nvSpPr>
                                        <p:cNvPr id="18" name="TextBox 17"/>
                                        <p:cNvSpPr txBox="1"/>
                                        <p:nvPr/>
                                      </p:nvSpPr>
                                      <p:spPr>
                                        <a:xfrm>
                                          <a:off x="2451868" y="2572538"/>
                                          <a:ext cx="2401619" cy="461665"/>
                                        </a:xfrm>
                                        <a:prstGeom prst="rect">
                                          <a:avLst/>
                                        </a:prstGeom>
                                        <a:noFill/>
                                      </p:spPr>
                                      <p:txBody>
                                        <a:bodyPr wrap="none" rtlCol="0">
                                          <a:spAutoFit/>
                                        </a:bodyPr>
                                        <a:lstStyle/>
                                        <a:p>
                                          <a:r>
                                            <a:rPr lang="ru-RU" sz="2400" b="1" dirty="0" smtClean="0">
                                              <a:latin typeface="Times New Roman" pitchFamily="18" charset="0"/>
                                              <a:cs typeface="Times New Roman" pitchFamily="18" charset="0"/>
                                            </a:rPr>
                                            <a:t>К   У  З   Н  Е  Ц</a:t>
                                          </a:r>
                                          <a:endParaRPr lang="ru-RU" sz="2400" b="1" dirty="0">
                                            <a:latin typeface="Times New Roman" pitchFamily="18" charset="0"/>
                                            <a:cs typeface="Times New Roman" pitchFamily="18" charset="0"/>
                                          </a:endParaRPr>
                                        </a:p>
                                      </p:txBody>
                                    </p:sp>
                                  </p:grpSp>
                                  <p:sp>
                                    <p:nvSpPr>
                                      <p:cNvPr id="16" name="TextBox 15"/>
                                      <p:cNvSpPr txBox="1"/>
                                      <p:nvPr/>
                                    </p:nvSpPr>
                                    <p:spPr>
                                      <a:xfrm>
                                        <a:off x="6095206" y="2572538"/>
                                        <a:ext cx="2885726" cy="461665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</p:spPr>
                                    <p:txBody>
                                      <a:bodyPr wrap="none" rtlCol="0">
                                        <a:spAutoFit/>
                                      </a:bodyPr>
                                      <a:lstStyle/>
                                      <a:p>
                                        <a:r>
                                          <a:rPr lang="ru-RU" sz="2400" b="1" dirty="0" smtClean="0">
                                            <a:latin typeface="Times New Roman" pitchFamily="18" charset="0"/>
                                            <a:cs typeface="Times New Roman" pitchFamily="18" charset="0"/>
                                          </a:rPr>
                                          <a:t>К   У  Р   О  Ч   К  А</a:t>
                                        </a:r>
                                        <a:endParaRPr lang="ru-RU" sz="2400" b="1" dirty="0">
                                          <a:latin typeface="Times New Roman" pitchFamily="18" charset="0"/>
                                          <a:cs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</p:grpSp>
                                <p:sp>
                                  <p:nvSpPr>
                                    <p:cNvPr id="17" name="TextBox 16"/>
                                    <p:cNvSpPr txBox="1"/>
                                    <p:nvPr/>
                                  </p:nvSpPr>
                                  <p:spPr>
                                    <a:xfrm>
                                      <a:off x="9738544" y="3001166"/>
                                      <a:ext cx="2193229" cy="461665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</p:spPr>
                                  <p:txBody>
                                    <a:bodyPr wrap="none" rtlCol="0">
                                      <a:spAutoFit/>
                                    </a:bodyPr>
                                    <a:lstStyle/>
                                    <a:p>
                                      <a:r>
                                        <a:rPr lang="ru-RU" sz="2400" b="1" dirty="0" smtClean="0">
                                          <a:latin typeface="Times New Roman" pitchFamily="18" charset="0"/>
                                          <a:cs typeface="Times New Roman" pitchFamily="18" charset="0"/>
                                        </a:rPr>
                                        <a:t>О   С   И  Н  А</a:t>
                                      </a:r>
                                      <a:endParaRPr lang="ru-RU" sz="2400" b="1" dirty="0">
                                        <a:latin typeface="Times New Roman" pitchFamily="18" charset="0"/>
                                        <a:cs typeface="Times New Roman" pitchFamily="18" charset="0"/>
                                      </a:endParaRPr>
                                    </a:p>
                                  </p:txBody>
                                </p:sp>
                              </p:grpSp>
                              <p:sp>
                                <p:nvSpPr>
                                  <p:cNvPr id="24" name="TextBox 23"/>
                                  <p:cNvSpPr txBox="1"/>
                                  <p:nvPr/>
                                </p:nvSpPr>
                                <p:spPr>
                                  <a:xfrm>
                                    <a:off x="880232" y="3358356"/>
                                    <a:ext cx="1972015" cy="461665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rtlCol="0">
                                    <a:spAutoFit/>
                                  </a:bodyPr>
                                  <a:lstStyle/>
                                  <a:p>
                                    <a:r>
                                      <a:rPr lang="ru-RU" sz="2400" b="1" dirty="0" smtClean="0">
                                        <a:latin typeface="Times New Roman" pitchFamily="18" charset="0"/>
                                        <a:cs typeface="Times New Roman" pitchFamily="18" charset="0"/>
                                      </a:rPr>
                                      <a:t>Х  В   О  С  Т</a:t>
                                    </a:r>
                                    <a:endParaRPr lang="ru-RU" sz="2400" b="1" dirty="0">
                                      <a:latin typeface="Times New Roman" pitchFamily="18" charset="0"/>
                                      <a:cs typeface="Times New Roman" pitchFamily="18" charset="0"/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22" name="TextBox 21"/>
                                <p:cNvSpPr txBox="1"/>
                                <p:nvPr/>
                              </p:nvSpPr>
                              <p:spPr>
                                <a:xfrm>
                                  <a:off x="4094942" y="3786984"/>
                                  <a:ext cx="2856872" cy="461665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rtlCol="0">
                                  <a:spAutoFit/>
                                </a:bodyPr>
                                <a:lstStyle/>
                                <a:p>
                                  <a:r>
                                    <a:rPr lang="ru-RU" sz="2400" b="1" dirty="0" smtClean="0">
                                      <a:latin typeface="Times New Roman" pitchFamily="18" charset="0"/>
                                      <a:cs typeface="Times New Roman" pitchFamily="18" charset="0"/>
                                    </a:rPr>
                                    <a:t>К  О   Л  О  Б  О   К</a:t>
                                  </a:r>
                                  <a:endParaRPr lang="ru-RU" sz="2400" b="1" dirty="0">
                                    <a:latin typeface="Times New Roman" pitchFamily="18" charset="0"/>
                                    <a:cs typeface="Times New Roman" pitchFamily="18" charset="0"/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26" name="TextBox 25"/>
                              <p:cNvSpPr txBox="1"/>
                              <p:nvPr/>
                            </p:nvSpPr>
                            <p:spPr>
                              <a:xfrm>
                                <a:off x="1666050" y="4572802"/>
                                <a:ext cx="1654620" cy="461665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rtlCol="0">
                                <a:spAutoFit/>
                              </a:bodyPr>
                              <a:lstStyle/>
                              <a:p>
                                <a:r>
                                  <a:rPr lang="ru-RU" sz="2400" b="1" dirty="0" smtClean="0">
                                    <a:latin typeface="Times New Roman" pitchFamily="18" charset="0"/>
                                    <a:cs typeface="Times New Roman" pitchFamily="18" charset="0"/>
                                  </a:rPr>
                                  <a:t>О  Р   Е   Х</a:t>
                                </a:r>
                                <a:endParaRPr lang="ru-RU" sz="2400" b="1" dirty="0">
                                  <a:latin typeface="Times New Roman" pitchFamily="18" charset="0"/>
                                  <a:cs typeface="Times New Roman" pitchFamily="18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48" name="TextBox 47"/>
                            <p:cNvSpPr txBox="1"/>
                            <p:nvPr/>
                          </p:nvSpPr>
                          <p:spPr>
                            <a:xfrm>
                              <a:off x="5309388" y="4644240"/>
                              <a:ext cx="2028119" cy="461665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rtlCol="0">
                              <a:spAutoFit/>
                            </a:bodyPr>
                            <a:lstStyle/>
                            <a:p>
                              <a:r>
                                <a:rPr lang="ru-RU" sz="2400" b="1" dirty="0" smtClean="0">
                                  <a:latin typeface="Times New Roman" pitchFamily="18" charset="0"/>
                                  <a:cs typeface="Times New Roman" pitchFamily="18" charset="0"/>
                                </a:rPr>
                                <a:t>Д   Я  Т   Е  Л</a:t>
                              </a:r>
                              <a:endParaRPr lang="ru-RU" sz="2400" b="1" dirty="0">
                                <a:latin typeface="Times New Roman" pitchFamily="18" charset="0"/>
                                <a:cs typeface="Times New Roman" pitchFamily="18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28" name="TextBox 27"/>
                          <p:cNvSpPr txBox="1"/>
                          <p:nvPr/>
                        </p:nvSpPr>
                        <p:spPr>
                          <a:xfrm>
                            <a:off x="4523570" y="5430058"/>
                            <a:ext cx="2860078" cy="46166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ru-RU" sz="2400" b="1" dirty="0" smtClean="0">
                                <a:latin typeface="Times New Roman" pitchFamily="18" charset="0"/>
                                <a:cs typeface="Times New Roman" pitchFamily="18" charset="0"/>
                              </a:rPr>
                              <a:t>П  Е   Т   У Ш  О  К</a:t>
                            </a:r>
                            <a:endParaRPr lang="ru-RU" sz="2400" b="1" dirty="0">
                              <a:latin typeface="Times New Roman" pitchFamily="18" charset="0"/>
                              <a:cs typeface="Times New Roman" pitchFamily="18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31" name="TextBox 30"/>
                        <p:cNvSpPr txBox="1"/>
                        <p:nvPr/>
                      </p:nvSpPr>
                      <p:spPr>
                        <a:xfrm>
                          <a:off x="451604" y="5858686"/>
                          <a:ext cx="1560042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ru-RU" sz="2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Л  И  С  А</a:t>
                          </a:r>
                          <a:endParaRPr lang="ru-RU" sz="2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</p:grpSp>
                  <p:sp>
                    <p:nvSpPr>
                      <p:cNvPr id="34" name="TextBox 33"/>
                      <p:cNvSpPr txBox="1"/>
                      <p:nvPr/>
                    </p:nvSpPr>
                    <p:spPr>
                      <a:xfrm>
                        <a:off x="8881288" y="215084"/>
                        <a:ext cx="582211" cy="124559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vert="wordArtVert" wrap="none" rtlCol="0">
                        <a:spAutoFit/>
                      </a:bodyPr>
                      <a:lstStyle/>
                      <a:p>
                        <a:r>
                          <a:rPr lang="ru-RU" sz="2400" b="1" dirty="0" smtClean="0">
                            <a:latin typeface="Times New Roman" pitchFamily="18" charset="0"/>
                            <a:cs typeface="Times New Roman" pitchFamily="18" charset="0"/>
                          </a:rPr>
                          <a:t>ГРА</a:t>
                        </a:r>
                        <a:endParaRPr lang="ru-RU" sz="2400" b="1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</p:grpSp>
                <p:sp>
                  <p:nvSpPr>
                    <p:cNvPr id="36" name="TextBox 35"/>
                    <p:cNvSpPr txBox="1"/>
                    <p:nvPr/>
                  </p:nvSpPr>
                  <p:spPr>
                    <a:xfrm>
                      <a:off x="6452396" y="1000902"/>
                      <a:ext cx="487634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38" name="TextBox 37"/>
                  <p:cNvSpPr txBox="1"/>
                  <p:nvPr/>
                </p:nvSpPr>
                <p:spPr>
                  <a:xfrm>
                    <a:off x="9667106" y="1000902"/>
                    <a:ext cx="582211" cy="2875146"/>
                  </a:xfrm>
                  <a:prstGeom prst="rect">
                    <a:avLst/>
                  </a:prstGeom>
                  <a:noFill/>
                </p:spPr>
                <p:txBody>
                  <a:bodyPr vert="wordArtVert" wrap="none" rtlCol="0">
                    <a:spAutoFit/>
                  </a:bodyPr>
                  <a:lstStyle/>
                  <a:p>
                    <a:r>
                      <a:rPr lang="ru-RU" sz="2400" b="1" dirty="0" smtClean="0">
                        <a:latin typeface="Times New Roman" pitchFamily="18" charset="0"/>
                        <a:cs typeface="Times New Roman" pitchFamily="18" charset="0"/>
                      </a:rPr>
                      <a:t>Т РЕМ К</a:t>
                    </a:r>
                    <a:endParaRPr lang="ru-RU" sz="24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40" name="TextBox 39"/>
                <p:cNvSpPr txBox="1"/>
                <p:nvPr/>
              </p:nvSpPr>
              <p:spPr>
                <a:xfrm>
                  <a:off x="4023504" y="1786720"/>
                  <a:ext cx="582211" cy="2080057"/>
                </a:xfrm>
                <a:prstGeom prst="rect">
                  <a:avLst/>
                </a:prstGeom>
                <a:noFill/>
              </p:spPr>
              <p:txBody>
                <a:bodyPr vert="wordArtVert" wrap="none" rtlCol="0">
                  <a:spAutoFit/>
                </a:bodyPr>
                <a:lstStyle/>
                <a:p>
                  <a:r>
                    <a:rPr lang="ru-RU" sz="2400" b="1" dirty="0" smtClean="0">
                      <a:latin typeface="Times New Roman" pitchFamily="18" charset="0"/>
                      <a:cs typeface="Times New Roman" pitchFamily="18" charset="0"/>
                    </a:rPr>
                    <a:t>ОМ ЩИ</a:t>
                  </a:r>
                  <a:endParaRPr lang="ru-RU" sz="2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42" name="TextBox 41"/>
              <p:cNvSpPr txBox="1"/>
              <p:nvPr/>
            </p:nvSpPr>
            <p:spPr>
              <a:xfrm>
                <a:off x="8095470" y="1786720"/>
                <a:ext cx="582211" cy="1682512"/>
              </a:xfrm>
              <a:prstGeom prst="rect">
                <a:avLst/>
              </a:prstGeom>
              <a:noFill/>
            </p:spPr>
            <p:txBody>
              <a:bodyPr vert="wordArtVert" wrap="none" rtlCol="0">
                <a:spAutoFit/>
              </a:bodyPr>
              <a:lstStyle/>
              <a:p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ЫШ А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6452396" y="2143910"/>
              <a:ext cx="582211" cy="1682512"/>
            </a:xfrm>
            <a:prstGeom prst="rect">
              <a:avLst/>
            </a:prstGeom>
            <a:noFill/>
          </p:spPr>
          <p:txBody>
            <a:bodyPr vert="wordArtVert" wrap="none" rtlCol="0">
              <a:spAutoFit/>
            </a:bodyPr>
            <a:lstStyle/>
            <a:p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М ЖИ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Вертикальный свиток 11"/>
          <p:cNvSpPr/>
          <p:nvPr/>
        </p:nvSpPr>
        <p:spPr>
          <a:xfrm>
            <a:off x="7595404" y="4215612"/>
            <a:ext cx="4357718" cy="2428892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 Кто в сказке </a:t>
            </a:r>
          </a:p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«Петушок - золотой гребешок»</a:t>
            </a:r>
          </a:p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напевал лисе песенку: </a:t>
            </a:r>
          </a:p>
          <a:p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Трень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брень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гусельцы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451868" y="3001166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46" grpId="0"/>
      <p:bldP spid="46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2" cstate="print"/>
          <a:srcRect l="34109"/>
          <a:stretch>
            <a:fillRect/>
          </a:stretch>
        </p:blipFill>
        <p:spPr bwMode="auto">
          <a:xfrm flipH="1">
            <a:off x="0" y="-52039"/>
            <a:ext cx="6072230" cy="6911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4" name="Группа 53"/>
          <p:cNvGrpSpPr/>
          <p:nvPr/>
        </p:nvGrpSpPr>
        <p:grpSpPr>
          <a:xfrm>
            <a:off x="0" y="-52039"/>
            <a:ext cx="12310312" cy="6911627"/>
            <a:chOff x="0" y="-52039"/>
            <a:chExt cx="12310312" cy="6911627"/>
          </a:xfrm>
        </p:grpSpPr>
        <p:pic>
          <p:nvPicPr>
            <p:cNvPr id="5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>
              <a:off x="6023768" y="-52039"/>
              <a:ext cx="6286544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 flipH="1">
              <a:off x="0" y="-52039"/>
              <a:ext cx="6072230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45" name="Группа 44"/>
          <p:cNvGrpSpPr/>
          <p:nvPr/>
        </p:nvGrpSpPr>
        <p:grpSpPr>
          <a:xfrm>
            <a:off x="0" y="215084"/>
            <a:ext cx="11931773" cy="6524625"/>
            <a:chOff x="0" y="215084"/>
            <a:chExt cx="11931773" cy="6524625"/>
          </a:xfrm>
        </p:grpSpPr>
        <p:grpSp>
          <p:nvGrpSpPr>
            <p:cNvPr id="2" name="Группа 42"/>
            <p:cNvGrpSpPr/>
            <p:nvPr/>
          </p:nvGrpSpPr>
          <p:grpSpPr>
            <a:xfrm>
              <a:off x="0" y="215084"/>
              <a:ext cx="11931773" cy="6524625"/>
              <a:chOff x="0" y="215084"/>
              <a:chExt cx="11931773" cy="6524625"/>
            </a:xfrm>
          </p:grpSpPr>
          <p:grpSp>
            <p:nvGrpSpPr>
              <p:cNvPr id="5" name="Группа 40"/>
              <p:cNvGrpSpPr/>
              <p:nvPr/>
            </p:nvGrpSpPr>
            <p:grpSpPr>
              <a:xfrm>
                <a:off x="0" y="215084"/>
                <a:ext cx="11931773" cy="6524625"/>
                <a:chOff x="0" y="215084"/>
                <a:chExt cx="11931773" cy="6524625"/>
              </a:xfrm>
            </p:grpSpPr>
            <p:grpSp>
              <p:nvGrpSpPr>
                <p:cNvPr id="6" name="Группа 38"/>
                <p:cNvGrpSpPr/>
                <p:nvPr/>
              </p:nvGrpSpPr>
              <p:grpSpPr>
                <a:xfrm>
                  <a:off x="0" y="215084"/>
                  <a:ext cx="11931773" cy="6524625"/>
                  <a:chOff x="0" y="215084"/>
                  <a:chExt cx="11931773" cy="6524625"/>
                </a:xfrm>
              </p:grpSpPr>
              <p:grpSp>
                <p:nvGrpSpPr>
                  <p:cNvPr id="7" name="Группа 36"/>
                  <p:cNvGrpSpPr/>
                  <p:nvPr/>
                </p:nvGrpSpPr>
                <p:grpSpPr>
                  <a:xfrm>
                    <a:off x="0" y="215084"/>
                    <a:ext cx="11931773" cy="6524625"/>
                    <a:chOff x="0" y="215084"/>
                    <a:chExt cx="11931773" cy="6524625"/>
                  </a:xfrm>
                </p:grpSpPr>
                <p:grpSp>
                  <p:nvGrpSpPr>
                    <p:cNvPr id="9" name="Группа 34"/>
                    <p:cNvGrpSpPr/>
                    <p:nvPr/>
                  </p:nvGrpSpPr>
                  <p:grpSpPr>
                    <a:xfrm>
                      <a:off x="0" y="215084"/>
                      <a:ext cx="11931773" cy="6524625"/>
                      <a:chOff x="0" y="215084"/>
                      <a:chExt cx="11931773" cy="6524625"/>
                    </a:xfrm>
                  </p:grpSpPr>
                  <p:grpSp>
                    <p:nvGrpSpPr>
                      <p:cNvPr id="10" name="Группа 32"/>
                      <p:cNvGrpSpPr/>
                      <p:nvPr/>
                    </p:nvGrpSpPr>
                    <p:grpSpPr>
                      <a:xfrm>
                        <a:off x="0" y="215084"/>
                        <a:ext cx="11931773" cy="6524625"/>
                        <a:chOff x="0" y="215084"/>
                        <a:chExt cx="11931773" cy="6524625"/>
                      </a:xfrm>
                    </p:grpSpPr>
                    <p:grpSp>
                      <p:nvGrpSpPr>
                        <p:cNvPr id="11" name="Группа 32"/>
                        <p:cNvGrpSpPr/>
                        <p:nvPr/>
                      </p:nvGrpSpPr>
                      <p:grpSpPr>
                        <a:xfrm>
                          <a:off x="0" y="215084"/>
                          <a:ext cx="11931773" cy="6524625"/>
                          <a:chOff x="0" y="215084"/>
                          <a:chExt cx="11931773" cy="6524625"/>
                        </a:xfrm>
                      </p:grpSpPr>
                      <p:grpSp>
                        <p:nvGrpSpPr>
                          <p:cNvPr id="14" name="Группа 29"/>
                          <p:cNvGrpSpPr/>
                          <p:nvPr/>
                        </p:nvGrpSpPr>
                        <p:grpSpPr>
                          <a:xfrm>
                            <a:off x="0" y="215084"/>
                            <a:ext cx="11931773" cy="6524625"/>
                            <a:chOff x="0" y="215084"/>
                            <a:chExt cx="11931773" cy="6524625"/>
                          </a:xfrm>
                        </p:grpSpPr>
                        <p:grpSp>
                          <p:nvGrpSpPr>
                            <p:cNvPr id="19" name="Группа 26"/>
                            <p:cNvGrpSpPr/>
                            <p:nvPr/>
                          </p:nvGrpSpPr>
                          <p:grpSpPr>
                            <a:xfrm>
                              <a:off x="0" y="215084"/>
                              <a:ext cx="11931773" cy="6524625"/>
                              <a:chOff x="0" y="215084"/>
                              <a:chExt cx="11931773" cy="6524625"/>
                            </a:xfrm>
                          </p:grpSpPr>
                          <p:grpSp>
                            <p:nvGrpSpPr>
                              <p:cNvPr id="20" name="Группа 46"/>
                              <p:cNvGrpSpPr/>
                              <p:nvPr/>
                            </p:nvGrpSpPr>
                            <p:grpSpPr>
                              <a:xfrm>
                                <a:off x="0" y="215084"/>
                                <a:ext cx="11931773" cy="6524625"/>
                                <a:chOff x="0" y="166688"/>
                                <a:chExt cx="11931773" cy="6524625"/>
                              </a:xfrm>
                            </p:grpSpPr>
                            <p:grpSp>
                              <p:nvGrpSpPr>
                                <p:cNvPr id="21" name="Группа 24"/>
                                <p:cNvGrpSpPr/>
                                <p:nvPr/>
                              </p:nvGrpSpPr>
                              <p:grpSpPr>
                                <a:xfrm>
                                  <a:off x="0" y="166688"/>
                                  <a:ext cx="11931773" cy="6524625"/>
                                  <a:chOff x="0" y="166688"/>
                                  <a:chExt cx="11931773" cy="6524625"/>
                                </a:xfrm>
                              </p:grpSpPr>
                              <p:grpSp>
                                <p:nvGrpSpPr>
                                  <p:cNvPr id="23" name="Группа 20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166688"/>
                                    <a:ext cx="11931773" cy="6524625"/>
                                    <a:chOff x="0" y="166688"/>
                                    <a:chExt cx="11931773" cy="6524625"/>
                                  </a:xfrm>
                                </p:grpSpPr>
                                <p:grpSp>
                                  <p:nvGrpSpPr>
                                    <p:cNvPr id="25" name="Группа 20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166688"/>
                                      <a:ext cx="11931773" cy="6524625"/>
                                      <a:chOff x="0" y="166688"/>
                                      <a:chExt cx="11931773" cy="6524625"/>
                                    </a:xfrm>
                                  </p:grpSpPr>
                                  <p:grpSp>
                                    <p:nvGrpSpPr>
                                      <p:cNvPr id="27" name="Группа 18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0" y="166688"/>
                                        <a:ext cx="11795125" cy="6524625"/>
                                        <a:chOff x="0" y="166688"/>
                                        <a:chExt cx="11795125" cy="6524625"/>
                                      </a:xfrm>
                                    </p:grpSpPr>
                                    <p:grpSp>
                                      <p:nvGrpSpPr>
                                        <p:cNvPr id="29" name="Группа 16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0" y="166688"/>
                                          <a:ext cx="11795125" cy="6524625"/>
                                          <a:chOff x="0" y="166688"/>
                                          <a:chExt cx="11795125" cy="6524625"/>
                                        </a:xfrm>
                                      </p:grpSpPr>
                                      <p:grpSp>
                                        <p:nvGrpSpPr>
                                          <p:cNvPr id="30" name="Группа 16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0" y="166688"/>
                                            <a:ext cx="11795125" cy="6524625"/>
                                            <a:chOff x="0" y="166688"/>
                                            <a:chExt cx="11795125" cy="6524625"/>
                                          </a:xfrm>
                                        </p:grpSpPr>
                                        <p:grpSp>
                                          <p:nvGrpSpPr>
                                            <p:cNvPr id="32" name="Группа 10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0" y="166688"/>
                                              <a:ext cx="11795125" cy="6524625"/>
                                              <a:chOff x="0" y="166688"/>
                                              <a:chExt cx="11795125" cy="6524625"/>
                                            </a:xfrm>
                                          </p:grpSpPr>
                                          <p:grpSp>
                                            <p:nvGrpSpPr>
                                              <p:cNvPr id="33" name="Группа 10"/>
                                              <p:cNvGrpSpPr/>
                                              <p:nvPr/>
                                            </p:nvGrpSpPr>
                                            <p:grpSpPr>
                                              <a:xfrm>
                                                <a:off x="0" y="166688"/>
                                                <a:ext cx="11795125" cy="6524625"/>
                                                <a:chOff x="0" y="166688"/>
                                                <a:chExt cx="11795125" cy="6524625"/>
                                              </a:xfrm>
                                            </p:grpSpPr>
                                            <p:grpSp>
                                              <p:nvGrpSpPr>
                                                <p:cNvPr id="35" name="Группа 8"/>
                                                <p:cNvGrpSpPr/>
                                                <p:nvPr/>
                                              </p:nvGrpSpPr>
                                              <p:grpSpPr>
                                                <a:xfrm>
                                                  <a:off x="393700" y="166688"/>
                                                  <a:ext cx="11401425" cy="6524625"/>
                                                  <a:chOff x="393700" y="166688"/>
                                                  <a:chExt cx="11401425" cy="6524625"/>
                                                </a:xfrm>
                                              </p:grpSpPr>
                                              <p:pic>
                                                <p:nvPicPr>
                                                  <p:cNvPr id="3074" name="Picture 2"/>
                                                  <p:cNvPicPr>
                                                    <a:picLocks noChangeAspect="1" noChangeArrowheads="1"/>
                                                  </p:cNvPicPr>
                                                  <p:nvPr/>
                                                </p:nvPicPr>
                                                <p:blipFill>
                                                  <a:blip r:embed="rId3" cstate="print">
                                                    <a:clrChange>
                                                      <a:clrFrom>
                                                        <a:srgbClr val="FFFFFF"/>
                                                      </a:clrFrom>
                                                      <a:clrTo>
                                                        <a:srgbClr val="FFFFFF">
                                                          <a:alpha val="0"/>
                                                        </a:srgbClr>
                                                      </a:clrTo>
                                                    </a:clrChange>
                                                    <a:duotone>
                                                      <a:schemeClr val="accent1">
                                                        <a:shade val="45000"/>
                                                        <a:satMod val="135000"/>
                                                      </a:schemeClr>
                                                      <a:prstClr val="white"/>
                                                    </a:duotone>
                                                  </a:blip>
                                                  <a:srcRect/>
                                                  <a:stretch>
                                                    <a:fillRect/>
                                                  </a:stretch>
                                                </p:blipFill>
                                                <p:spPr bwMode="auto">
                                                  <a:xfrm>
                                                    <a:off x="393700" y="166688"/>
                                                    <a:ext cx="11401425" cy="6524625"/>
                                                  </a:xfrm>
                                                  <a:prstGeom prst="rect">
                                                    <a:avLst/>
                                                  </a:prstGeom>
                                                  <a:noFill/>
                                                  <a:ln w="9525">
                                                    <a:noFill/>
                                                    <a:miter lim="800000"/>
                                                    <a:headEnd/>
                                                    <a:tailEnd/>
                                                  </a:ln>
                                                  <a:effectLst/>
                                                </p:spPr>
                                              </p:pic>
                                              <p:sp>
                                                <p:nvSpPr>
                                                  <p:cNvPr id="4" name="TextBox 3"/>
                                                  <p:cNvSpPr txBox="1"/>
                                                  <p:nvPr/>
                                                </p:nvSpPr>
                                                <p:spPr>
                                                  <a:xfrm>
                                                    <a:off x="4452132" y="572274"/>
                                                    <a:ext cx="2901756" cy="461665"/>
                                                  </a:xfrm>
                                                  <a:prstGeom prst="rect">
                                                    <a:avLst/>
                                                  </a:prstGeom>
                                                  <a:noFill/>
                                                </p:spPr>
                                                <p:txBody>
                                                  <a:bodyPr wrap="none" rtlCol="0">
                                                    <a:spAutoFit/>
                                                  </a:bodyPr>
                                                  <a:lstStyle/>
                                                  <a:p>
                                                    <a:r>
                                                      <a:rPr lang="ru-RU" sz="2400" b="1" dirty="0" smtClean="0">
                                                        <a:latin typeface="Times New Roman" pitchFamily="18" charset="0"/>
                                                        <a:cs typeface="Times New Roman" pitchFamily="18" charset="0"/>
                                                      </a:rPr>
                                                      <a:t>П   Р   О  Р  У   Б   Ь</a:t>
                                                    </a:r>
                                                    <a:endParaRPr lang="ru-RU" sz="2400" b="1" dirty="0">
                                                      <a:latin typeface="Times New Roman" pitchFamily="18" charset="0"/>
                                                      <a:cs typeface="Times New Roman" pitchFamily="18" charset="0"/>
                                                    </a:endParaRPr>
                                                  </a:p>
                                                </p:txBody>
                                              </p:sp>
                                            </p:grpSp>
                                            <p:sp>
                                              <p:nvSpPr>
                                                <p:cNvPr id="3" name="Прямоугольник 2"/>
                                                <p:cNvSpPr/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0" y="357960"/>
                                                  <a:ext cx="2669705" cy="584775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  <a:noFill/>
                                                <a:scene3d>
                                                  <a:camera prst="isometricOffAxis1Right"/>
                                                  <a:lightRig rig="threePt" dir="t"/>
                                                </a:scene3d>
                                              </p:spPr>
                                              <p:txBody>
                                                <a:bodyPr wrap="none" lIns="91440" tIns="45720" rIns="91440" bIns="45720">
                                                  <a:spAutoFit/>
                                                </a:bodyPr>
                                                <a:lstStyle/>
                                                <a:p>
                                                  <a:pPr algn="ctr"/>
                                                  <a:r>
                                                    <a:rPr lang="ru-RU" sz="3200" b="0" cap="none" spc="0" dirty="0" smtClean="0">
                                                      <a:ln w="18415" cmpd="sng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prstDash val="solid"/>
                                                      </a:ln>
                                                      <a:effectLst>
                                                        <a:outerShdw blurRad="63500" dir="3600000" algn="tl" rotWithShape="0">
                                                          <a:srgbClr val="000000">
                                                            <a:alpha val="70000"/>
                                                          </a:srgbClr>
                                                        </a:outerShdw>
                                                      </a:effectLst>
                                                    </a:rPr>
                                                    <a:t>По </a:t>
                                                  </a:r>
                                                  <a:r>
                                                    <a:rPr lang="ru-RU" sz="3200" dirty="0" smtClean="0">
                                                      <a:ln w="18415" cmpd="sng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prstDash val="solid"/>
                                                      </a:ln>
                                                      <a:effectLst>
                                                        <a:outerShdw blurRad="63500" dir="3600000" algn="tl" rotWithShape="0">
                                                          <a:srgbClr val="000000">
                                                            <a:alpha val="70000"/>
                                                          </a:srgbClr>
                                                        </a:outerShdw>
                                                      </a:effectLst>
                                                    </a:rPr>
                                                    <a:t>вертикали</a:t>
                                                  </a:r>
                                                  <a:r>
                                                    <a:rPr lang="ru-RU" sz="3200" b="0" cap="none" spc="0" dirty="0" smtClean="0">
                                                      <a:ln w="18415" cmpd="sng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prstDash val="solid"/>
                                                      </a:ln>
                                                      <a:effectLst>
                                                        <a:outerShdw blurRad="63500" dir="3600000" algn="tl" rotWithShape="0">
                                                          <a:srgbClr val="000000">
                                                            <a:alpha val="70000"/>
                                                          </a:srgbClr>
                                                        </a:outerShdw>
                                                      </a:effectLst>
                                                    </a:rPr>
                                                    <a:t>:</a:t>
                                                  </a:r>
                                                  <a:endParaRPr lang="ru-RU" sz="3200" b="0" cap="none" spc="0" dirty="0">
                                                    <a:ln w="18415" cmpd="sng">
                                                      <a:solidFill>
                                                        <a:schemeClr val="tx1"/>
                                                      </a:solidFill>
                                                      <a:prstDash val="solid"/>
                                                    </a:ln>
                                                    <a:effectLst>
                                                      <a:outerShdw blurRad="63500" dir="3600000" algn="tl" rotWithShape="0">
                                                        <a:srgbClr val="000000">
                                                          <a:alpha val="70000"/>
                                                        </a:srgbClr>
                                                      </a:outerShdw>
                                                    </a:effectLst>
                                                  </a:endParaRPr>
                                                </a:p>
                                              </p:txBody>
                                            </p:sp>
                                          </p:grpSp>
                                          <p:sp>
                                            <p:nvSpPr>
                                              <p:cNvPr id="13" name="Прямоугольник 12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4094942" y="1358092"/>
                                                <a:ext cx="3276859" cy="461665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</p:spPr>
                                            <p:txBody>
                                              <a:bodyPr wrap="none">
                                                <a:spAutoFit/>
                                              </a:bodyPr>
                                              <a:lstStyle/>
                                              <a:p>
                                                <a:r>
                                                  <a:rPr lang="ru-RU" sz="2400" b="1" dirty="0" smtClean="0">
                                                    <a:latin typeface="Times New Roman" pitchFamily="18" charset="0"/>
                                                    <a:cs typeface="Times New Roman" pitchFamily="18" charset="0"/>
                                                  </a:rPr>
                                                  <a:t>П  О   Х  Л   Е  Б  К  А</a:t>
                                                </a:r>
                                                <a:endParaRPr lang="ru-RU" sz="2400" dirty="0"/>
                                              </a:p>
                                            </p:txBody>
                                          </p:sp>
                                        </p:grpSp>
                                        <p:sp>
                                          <p:nvSpPr>
                                            <p:cNvPr id="15" name="TextBox 14"/>
                                            <p:cNvSpPr txBox="1"/>
                                            <p:nvPr/>
                                          </p:nvSpPr>
                                          <p:spPr>
                                            <a:xfrm>
                                              <a:off x="8166908" y="1358092"/>
                                              <a:ext cx="2871299" cy="461665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noFill/>
                                          </p:spPr>
                                          <p:txBody>
                                            <a:bodyPr wrap="none" rtlCol="0">
                                              <a:spAutoFit/>
                                            </a:bodyPr>
                                            <a:lstStyle/>
                                            <a:p>
                                              <a:r>
                                                <a:rPr lang="ru-RU" sz="2400" b="1" dirty="0" smtClean="0">
                                                  <a:latin typeface="Times New Roman" pitchFamily="18" charset="0"/>
                                                  <a:cs typeface="Times New Roman" pitchFamily="18" charset="0"/>
                                                </a:rPr>
                                                <a:t>М  Е  Д   В   Е  Д   Ь</a:t>
                                              </a:r>
                                              <a:endParaRPr lang="ru-RU" sz="2400" b="1" dirty="0">
                                                <a:latin typeface="Times New Roman" pitchFamily="18" charset="0"/>
                                                <a:cs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</p:grpSp>
                                      <p:sp>
                                        <p:nvSpPr>
                                          <p:cNvPr id="18" name="TextBox 17"/>
                                          <p:cNvSpPr txBox="1"/>
                                          <p:nvPr/>
                                        </p:nvSpPr>
                                        <p:spPr>
                                          <a:xfrm>
                                            <a:off x="2451868" y="2572538"/>
                                            <a:ext cx="2401619" cy="461665"/>
                                          </a:xfrm>
                                          <a:prstGeom prst="rect">
                                            <a:avLst/>
                                          </a:prstGeom>
                                          <a:noFill/>
                                        </p:spPr>
                                        <p:txBody>
                                          <a:bodyPr wrap="none" rtlCol="0">
                                            <a:spAutoFit/>
                                          </a:bodyPr>
                                          <a:lstStyle/>
                                          <a:p>
                                            <a:r>
                                              <a:rPr lang="ru-RU" sz="2400" b="1" dirty="0" smtClean="0">
                                                <a:latin typeface="Times New Roman" pitchFamily="18" charset="0"/>
                                                <a:cs typeface="Times New Roman" pitchFamily="18" charset="0"/>
                                              </a:rPr>
                                              <a:t>К   У  З   Н  Е  Ц</a:t>
                                            </a:r>
                                            <a:endParaRPr lang="ru-RU" sz="2400" b="1" dirty="0">
                                              <a:latin typeface="Times New Roman" pitchFamily="18" charset="0"/>
                                              <a:cs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</p:grpSp>
                                    <p:sp>
                                      <p:nvSpPr>
                                        <p:cNvPr id="16" name="TextBox 15"/>
                                        <p:cNvSpPr txBox="1"/>
                                        <p:nvPr/>
                                      </p:nvSpPr>
                                      <p:spPr>
                                        <a:xfrm>
                                          <a:off x="6095206" y="2572538"/>
                                          <a:ext cx="2885726" cy="461665"/>
                                        </a:xfrm>
                                        <a:prstGeom prst="rect">
                                          <a:avLst/>
                                        </a:prstGeom>
                                        <a:noFill/>
                                      </p:spPr>
                                      <p:txBody>
                                        <a:bodyPr wrap="none" rtlCol="0">
                                          <a:spAutoFit/>
                                        </a:bodyPr>
                                        <a:lstStyle/>
                                        <a:p>
                                          <a:r>
                                            <a:rPr lang="ru-RU" sz="2400" b="1" dirty="0" smtClean="0">
                                              <a:latin typeface="Times New Roman" pitchFamily="18" charset="0"/>
                                              <a:cs typeface="Times New Roman" pitchFamily="18" charset="0"/>
                                            </a:rPr>
                                            <a:t>К   У  Р   О  Ч   К  А</a:t>
                                          </a:r>
                                          <a:endParaRPr lang="ru-RU" sz="2400" b="1" dirty="0">
                                            <a:latin typeface="Times New Roman" pitchFamily="18" charset="0"/>
                                            <a:cs typeface="Times New Roman" pitchFamily="18" charset="0"/>
                                          </a:endParaRPr>
                                        </a:p>
                                      </p:txBody>
                                    </p:sp>
                                  </p:grpSp>
                                  <p:sp>
                                    <p:nvSpPr>
                                      <p:cNvPr id="17" name="TextBox 16"/>
                                      <p:cNvSpPr txBox="1"/>
                                      <p:nvPr/>
                                    </p:nvSpPr>
                                    <p:spPr>
                                      <a:xfrm>
                                        <a:off x="9738544" y="3001166"/>
                                        <a:ext cx="2193229" cy="461665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</p:spPr>
                                    <p:txBody>
                                      <a:bodyPr wrap="none" rtlCol="0">
                                        <a:spAutoFit/>
                                      </a:bodyPr>
                                      <a:lstStyle/>
                                      <a:p>
                                        <a:r>
                                          <a:rPr lang="ru-RU" sz="2400" b="1" dirty="0" smtClean="0">
                                            <a:latin typeface="Times New Roman" pitchFamily="18" charset="0"/>
                                            <a:cs typeface="Times New Roman" pitchFamily="18" charset="0"/>
                                          </a:rPr>
                                          <a:t>О   С   И  Н  А</a:t>
                                        </a:r>
                                        <a:endParaRPr lang="ru-RU" sz="2400" b="1" dirty="0">
                                          <a:latin typeface="Times New Roman" pitchFamily="18" charset="0"/>
                                          <a:cs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</p:grpSp>
                                <p:sp>
                                  <p:nvSpPr>
                                    <p:cNvPr id="24" name="TextBox 23"/>
                                    <p:cNvSpPr txBox="1"/>
                                    <p:nvPr/>
                                  </p:nvSpPr>
                                  <p:spPr>
                                    <a:xfrm>
                                      <a:off x="880232" y="3358356"/>
                                      <a:ext cx="1972015" cy="461665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</p:spPr>
                                  <p:txBody>
                                    <a:bodyPr wrap="none" rtlCol="0">
                                      <a:spAutoFit/>
                                    </a:bodyPr>
                                    <a:lstStyle/>
                                    <a:p>
                                      <a:r>
                                        <a:rPr lang="ru-RU" sz="2400" b="1" dirty="0" smtClean="0">
                                          <a:latin typeface="Times New Roman" pitchFamily="18" charset="0"/>
                                          <a:cs typeface="Times New Roman" pitchFamily="18" charset="0"/>
                                        </a:rPr>
                                        <a:t>Х  В   О  С  Т</a:t>
                                      </a:r>
                                      <a:endParaRPr lang="ru-RU" sz="2400" b="1" dirty="0">
                                        <a:latin typeface="Times New Roman" pitchFamily="18" charset="0"/>
                                        <a:cs typeface="Times New Roman" pitchFamily="18" charset="0"/>
                                      </a:endParaRPr>
                                    </a:p>
                                  </p:txBody>
                                </p:sp>
                              </p:grpSp>
                              <p:sp>
                                <p:nvSpPr>
                                  <p:cNvPr id="22" name="TextBox 21"/>
                                  <p:cNvSpPr txBox="1"/>
                                  <p:nvPr/>
                                </p:nvSpPr>
                                <p:spPr>
                                  <a:xfrm>
                                    <a:off x="4094942" y="3786984"/>
                                    <a:ext cx="2856872" cy="461665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rtlCol="0">
                                    <a:spAutoFit/>
                                  </a:bodyPr>
                                  <a:lstStyle/>
                                  <a:p>
                                    <a:r>
                                      <a:rPr lang="ru-RU" sz="2400" b="1" dirty="0" smtClean="0">
                                        <a:latin typeface="Times New Roman" pitchFamily="18" charset="0"/>
                                        <a:cs typeface="Times New Roman" pitchFamily="18" charset="0"/>
                                      </a:rPr>
                                      <a:t>К  О   Л  О  Б  О   К</a:t>
                                    </a:r>
                                    <a:endParaRPr lang="ru-RU" sz="2400" b="1" dirty="0">
                                      <a:latin typeface="Times New Roman" pitchFamily="18" charset="0"/>
                                      <a:cs typeface="Times New Roman" pitchFamily="18" charset="0"/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26" name="TextBox 25"/>
                                <p:cNvSpPr txBox="1"/>
                                <p:nvPr/>
                              </p:nvSpPr>
                              <p:spPr>
                                <a:xfrm>
                                  <a:off x="1666050" y="4572802"/>
                                  <a:ext cx="1654620" cy="461665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rtlCol="0">
                                  <a:spAutoFit/>
                                </a:bodyPr>
                                <a:lstStyle/>
                                <a:p>
                                  <a:r>
                                    <a:rPr lang="ru-RU" sz="2400" b="1" dirty="0" smtClean="0">
                                      <a:latin typeface="Times New Roman" pitchFamily="18" charset="0"/>
                                      <a:cs typeface="Times New Roman" pitchFamily="18" charset="0"/>
                                    </a:rPr>
                                    <a:t>О  Р   Е   Х</a:t>
                                  </a:r>
                                  <a:endParaRPr lang="ru-RU" sz="2400" b="1" dirty="0">
                                    <a:latin typeface="Times New Roman" pitchFamily="18" charset="0"/>
                                    <a:cs typeface="Times New Roman" pitchFamily="18" charset="0"/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48" name="TextBox 47"/>
                              <p:cNvSpPr txBox="1"/>
                              <p:nvPr/>
                            </p:nvSpPr>
                            <p:spPr>
                              <a:xfrm>
                                <a:off x="5309388" y="4644240"/>
                                <a:ext cx="2028119" cy="461665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rtlCol="0">
                                <a:spAutoFit/>
                              </a:bodyPr>
                              <a:lstStyle/>
                              <a:p>
                                <a:r>
                                  <a:rPr lang="ru-RU" sz="2400" b="1" dirty="0" smtClean="0">
                                    <a:latin typeface="Times New Roman" pitchFamily="18" charset="0"/>
                                    <a:cs typeface="Times New Roman" pitchFamily="18" charset="0"/>
                                  </a:rPr>
                                  <a:t>Д   Я  Т   Е  Л</a:t>
                                </a:r>
                                <a:endParaRPr lang="ru-RU" sz="2400" b="1" dirty="0">
                                  <a:latin typeface="Times New Roman" pitchFamily="18" charset="0"/>
                                  <a:cs typeface="Times New Roman" pitchFamily="18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28" name="TextBox 27"/>
                            <p:cNvSpPr txBox="1"/>
                            <p:nvPr/>
                          </p:nvSpPr>
                          <p:spPr>
                            <a:xfrm>
                              <a:off x="4523570" y="5430058"/>
                              <a:ext cx="2860078" cy="461665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rtlCol="0">
                              <a:spAutoFit/>
                            </a:bodyPr>
                            <a:lstStyle/>
                            <a:p>
                              <a:r>
                                <a:rPr lang="ru-RU" sz="2400" b="1" dirty="0" smtClean="0">
                                  <a:latin typeface="Times New Roman" pitchFamily="18" charset="0"/>
                                  <a:cs typeface="Times New Roman" pitchFamily="18" charset="0"/>
                                </a:rPr>
                                <a:t>П  Е   Т   У Ш  О  К</a:t>
                              </a:r>
                              <a:endParaRPr lang="ru-RU" sz="2400" b="1" dirty="0">
                                <a:latin typeface="Times New Roman" pitchFamily="18" charset="0"/>
                                <a:cs typeface="Times New Roman" pitchFamily="18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31" name="TextBox 30"/>
                          <p:cNvSpPr txBox="1"/>
                          <p:nvPr/>
                        </p:nvSpPr>
                        <p:spPr>
                          <a:xfrm>
                            <a:off x="451604" y="5858686"/>
                            <a:ext cx="1560042" cy="46166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ru-RU" sz="2400" b="1" dirty="0" smtClean="0">
                                <a:latin typeface="Times New Roman" pitchFamily="18" charset="0"/>
                                <a:cs typeface="Times New Roman" pitchFamily="18" charset="0"/>
                              </a:rPr>
                              <a:t>Л  И  С  А</a:t>
                            </a:r>
                            <a:endParaRPr lang="ru-RU" sz="2400" b="1" dirty="0">
                              <a:latin typeface="Times New Roman" pitchFamily="18" charset="0"/>
                              <a:cs typeface="Times New Roman" pitchFamily="18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34" name="TextBox 33"/>
                        <p:cNvSpPr txBox="1"/>
                        <p:nvPr/>
                      </p:nvSpPr>
                      <p:spPr>
                        <a:xfrm>
                          <a:off x="8881288" y="215084"/>
                          <a:ext cx="582211" cy="124559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wordArtVert" wrap="none" rtlCol="0">
                          <a:spAutoFit/>
                        </a:bodyPr>
                        <a:lstStyle/>
                        <a:p>
                          <a:r>
                            <a:rPr lang="ru-RU" sz="2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ГРА</a:t>
                          </a:r>
                          <a:endParaRPr lang="ru-RU" sz="2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</p:grpSp>
                  <p:sp>
                    <p:nvSpPr>
                      <p:cNvPr id="36" name="TextBox 35"/>
                      <p:cNvSpPr txBox="1"/>
                      <p:nvPr/>
                    </p:nvSpPr>
                    <p:spPr>
                      <a:xfrm>
                        <a:off x="6452396" y="1000902"/>
                        <a:ext cx="487634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ru-RU" sz="2400" b="1" dirty="0" smtClean="0">
                            <a:latin typeface="Times New Roman" pitchFamily="18" charset="0"/>
                            <a:cs typeface="Times New Roman" pitchFamily="18" charset="0"/>
                          </a:rPr>
                          <a:t>Ы</a:t>
                        </a:r>
                        <a:endParaRPr lang="ru-RU" sz="2400" b="1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</p:grpSp>
                <p:sp>
                  <p:nvSpPr>
                    <p:cNvPr id="38" name="TextBox 37"/>
                    <p:cNvSpPr txBox="1"/>
                    <p:nvPr/>
                  </p:nvSpPr>
                  <p:spPr>
                    <a:xfrm>
                      <a:off x="9667106" y="1000902"/>
                      <a:ext cx="582211" cy="2875146"/>
                    </a:xfrm>
                    <a:prstGeom prst="rect">
                      <a:avLst/>
                    </a:prstGeom>
                    <a:noFill/>
                  </p:spPr>
                  <p:txBody>
                    <a:bodyPr vert="wordArtVert" wrap="none" rtlCol="0">
                      <a:spAutoFit/>
                    </a:bodyPr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 РЕМ К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40" name="TextBox 39"/>
                  <p:cNvSpPr txBox="1"/>
                  <p:nvPr/>
                </p:nvSpPr>
                <p:spPr>
                  <a:xfrm>
                    <a:off x="4023504" y="1786720"/>
                    <a:ext cx="582211" cy="2080057"/>
                  </a:xfrm>
                  <a:prstGeom prst="rect">
                    <a:avLst/>
                  </a:prstGeom>
                  <a:noFill/>
                </p:spPr>
                <p:txBody>
                  <a:bodyPr vert="wordArtVert" wrap="none" rtlCol="0">
                    <a:spAutoFit/>
                  </a:bodyPr>
                  <a:lstStyle/>
                  <a:p>
                    <a:r>
                      <a:rPr lang="ru-RU" sz="2400" b="1" dirty="0" smtClean="0">
                        <a:latin typeface="Times New Roman" pitchFamily="18" charset="0"/>
                        <a:cs typeface="Times New Roman" pitchFamily="18" charset="0"/>
                      </a:rPr>
                      <a:t>ОМ ЩИ</a:t>
                    </a:r>
                    <a:endParaRPr lang="ru-RU" sz="24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42" name="TextBox 41"/>
                <p:cNvSpPr txBox="1"/>
                <p:nvPr/>
              </p:nvSpPr>
              <p:spPr>
                <a:xfrm>
                  <a:off x="8095470" y="1786720"/>
                  <a:ext cx="582211" cy="1682512"/>
                </a:xfrm>
                <a:prstGeom prst="rect">
                  <a:avLst/>
                </a:prstGeom>
                <a:noFill/>
              </p:spPr>
              <p:txBody>
                <a:bodyPr vert="wordArtVert" wrap="none" rtlCol="0">
                  <a:spAutoFit/>
                </a:bodyPr>
                <a:lstStyle/>
                <a:p>
                  <a:r>
                    <a:rPr lang="ru-RU" sz="2400" b="1" dirty="0" smtClean="0">
                      <a:latin typeface="Times New Roman" pitchFamily="18" charset="0"/>
                      <a:cs typeface="Times New Roman" pitchFamily="18" charset="0"/>
                    </a:rPr>
                    <a:t>ЫШ А</a:t>
                  </a:r>
                  <a:endParaRPr lang="ru-RU" sz="2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44" name="TextBox 43"/>
              <p:cNvSpPr txBox="1"/>
              <p:nvPr/>
            </p:nvSpPr>
            <p:spPr>
              <a:xfrm>
                <a:off x="6452396" y="2143910"/>
                <a:ext cx="582211" cy="1682512"/>
              </a:xfrm>
              <a:prstGeom prst="rect">
                <a:avLst/>
              </a:prstGeom>
              <a:noFill/>
            </p:spPr>
            <p:txBody>
              <a:bodyPr vert="wordArtVert" wrap="none" rtlCol="0">
                <a:spAutoFit/>
              </a:bodyPr>
              <a:lstStyle/>
              <a:p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М ЖИ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2451868" y="3001166"/>
              <a:ext cx="4235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237950" y="3001166"/>
            <a:ext cx="582211" cy="1682512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ДР З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Вертикальный свиток 11"/>
          <p:cNvSpPr/>
          <p:nvPr/>
        </p:nvSpPr>
        <p:spPr>
          <a:xfrm>
            <a:off x="7595404" y="4215612"/>
            <a:ext cx="4357718" cy="2428892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10. Лесная птица с черным оперением из сказки "Петушок - золотой гребешок".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12" grpId="0" build="allAtOnce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Группа 52"/>
          <p:cNvGrpSpPr/>
          <p:nvPr/>
        </p:nvGrpSpPr>
        <p:grpSpPr>
          <a:xfrm>
            <a:off x="0" y="-52039"/>
            <a:ext cx="12310312" cy="6911627"/>
            <a:chOff x="0" y="-52039"/>
            <a:chExt cx="12310312" cy="6911627"/>
          </a:xfrm>
        </p:grpSpPr>
        <p:pic>
          <p:nvPicPr>
            <p:cNvPr id="5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>
              <a:off x="6023768" y="-52039"/>
              <a:ext cx="6286544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 flipH="1">
              <a:off x="0" y="-52039"/>
              <a:ext cx="6072230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2" name="Вертикальный свиток 11"/>
          <p:cNvSpPr/>
          <p:nvPr/>
        </p:nvSpPr>
        <p:spPr>
          <a:xfrm>
            <a:off x="7595404" y="4215612"/>
            <a:ext cx="4357718" cy="2428892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13. Что размазала по тарелке лиса и подала как угощение журавлю в сказке «Лиса и журавль»?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523174" y="3786984"/>
            <a:ext cx="582211" cy="2080057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 ШК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1" name="Группа 50"/>
          <p:cNvGrpSpPr/>
          <p:nvPr/>
        </p:nvGrpSpPr>
        <p:grpSpPr>
          <a:xfrm>
            <a:off x="0" y="215084"/>
            <a:ext cx="11931773" cy="6524625"/>
            <a:chOff x="0" y="215084"/>
            <a:chExt cx="11931773" cy="6524625"/>
          </a:xfrm>
        </p:grpSpPr>
        <p:sp>
          <p:nvSpPr>
            <p:cNvPr id="49" name="TextBox 48"/>
            <p:cNvSpPr txBox="1"/>
            <p:nvPr/>
          </p:nvSpPr>
          <p:spPr>
            <a:xfrm>
              <a:off x="5237950" y="3001166"/>
              <a:ext cx="582211" cy="1682512"/>
            </a:xfrm>
            <a:prstGeom prst="rect">
              <a:avLst/>
            </a:prstGeom>
            <a:noFill/>
          </p:spPr>
          <p:txBody>
            <a:bodyPr vert="wordArtVert" wrap="none" rtlCol="0">
              <a:spAutoFit/>
            </a:bodyPr>
            <a:lstStyle/>
            <a:p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ДР З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2" name="Группа 44"/>
            <p:cNvGrpSpPr/>
            <p:nvPr/>
          </p:nvGrpSpPr>
          <p:grpSpPr>
            <a:xfrm>
              <a:off x="0" y="215084"/>
              <a:ext cx="11931773" cy="6524625"/>
              <a:chOff x="0" y="215084"/>
              <a:chExt cx="11931773" cy="6524625"/>
            </a:xfrm>
          </p:grpSpPr>
          <p:grpSp>
            <p:nvGrpSpPr>
              <p:cNvPr id="5" name="Группа 42"/>
              <p:cNvGrpSpPr/>
              <p:nvPr/>
            </p:nvGrpSpPr>
            <p:grpSpPr>
              <a:xfrm>
                <a:off x="0" y="215084"/>
                <a:ext cx="11931773" cy="6524625"/>
                <a:chOff x="0" y="215084"/>
                <a:chExt cx="11931773" cy="6524625"/>
              </a:xfrm>
            </p:grpSpPr>
            <p:grpSp>
              <p:nvGrpSpPr>
                <p:cNvPr id="6" name="Группа 40"/>
                <p:cNvGrpSpPr/>
                <p:nvPr/>
              </p:nvGrpSpPr>
              <p:grpSpPr>
                <a:xfrm>
                  <a:off x="0" y="215084"/>
                  <a:ext cx="11931773" cy="6524625"/>
                  <a:chOff x="0" y="215084"/>
                  <a:chExt cx="11931773" cy="6524625"/>
                </a:xfrm>
              </p:grpSpPr>
              <p:grpSp>
                <p:nvGrpSpPr>
                  <p:cNvPr id="7" name="Группа 38"/>
                  <p:cNvGrpSpPr/>
                  <p:nvPr/>
                </p:nvGrpSpPr>
                <p:grpSpPr>
                  <a:xfrm>
                    <a:off x="0" y="215084"/>
                    <a:ext cx="11931773" cy="6524625"/>
                    <a:chOff x="0" y="215084"/>
                    <a:chExt cx="11931773" cy="6524625"/>
                  </a:xfrm>
                </p:grpSpPr>
                <p:grpSp>
                  <p:nvGrpSpPr>
                    <p:cNvPr id="9" name="Группа 36"/>
                    <p:cNvGrpSpPr/>
                    <p:nvPr/>
                  </p:nvGrpSpPr>
                  <p:grpSpPr>
                    <a:xfrm>
                      <a:off x="0" y="215084"/>
                      <a:ext cx="11931773" cy="6524625"/>
                      <a:chOff x="0" y="215084"/>
                      <a:chExt cx="11931773" cy="6524625"/>
                    </a:xfrm>
                  </p:grpSpPr>
                  <p:grpSp>
                    <p:nvGrpSpPr>
                      <p:cNvPr id="10" name="Группа 34"/>
                      <p:cNvGrpSpPr/>
                      <p:nvPr/>
                    </p:nvGrpSpPr>
                    <p:grpSpPr>
                      <a:xfrm>
                        <a:off x="0" y="215084"/>
                        <a:ext cx="11931773" cy="6524625"/>
                        <a:chOff x="0" y="215084"/>
                        <a:chExt cx="11931773" cy="6524625"/>
                      </a:xfrm>
                    </p:grpSpPr>
                    <p:grpSp>
                      <p:nvGrpSpPr>
                        <p:cNvPr id="11" name="Группа 32"/>
                        <p:cNvGrpSpPr/>
                        <p:nvPr/>
                      </p:nvGrpSpPr>
                      <p:grpSpPr>
                        <a:xfrm>
                          <a:off x="0" y="215084"/>
                          <a:ext cx="11931773" cy="6524625"/>
                          <a:chOff x="0" y="215084"/>
                          <a:chExt cx="11931773" cy="6524625"/>
                        </a:xfrm>
                      </p:grpSpPr>
                      <p:grpSp>
                        <p:nvGrpSpPr>
                          <p:cNvPr id="14" name="Группа 32"/>
                          <p:cNvGrpSpPr/>
                          <p:nvPr/>
                        </p:nvGrpSpPr>
                        <p:grpSpPr>
                          <a:xfrm>
                            <a:off x="0" y="215084"/>
                            <a:ext cx="11931773" cy="6524625"/>
                            <a:chOff x="0" y="215084"/>
                            <a:chExt cx="11931773" cy="6524625"/>
                          </a:xfrm>
                        </p:grpSpPr>
                        <p:grpSp>
                          <p:nvGrpSpPr>
                            <p:cNvPr id="19" name="Группа 29"/>
                            <p:cNvGrpSpPr/>
                            <p:nvPr/>
                          </p:nvGrpSpPr>
                          <p:grpSpPr>
                            <a:xfrm>
                              <a:off x="0" y="215084"/>
                              <a:ext cx="11931773" cy="6524625"/>
                              <a:chOff x="0" y="215084"/>
                              <a:chExt cx="11931773" cy="6524625"/>
                            </a:xfrm>
                          </p:grpSpPr>
                          <p:grpSp>
                            <p:nvGrpSpPr>
                              <p:cNvPr id="20" name="Группа 26"/>
                              <p:cNvGrpSpPr/>
                              <p:nvPr/>
                            </p:nvGrpSpPr>
                            <p:grpSpPr>
                              <a:xfrm>
                                <a:off x="0" y="215084"/>
                                <a:ext cx="11931773" cy="6524625"/>
                                <a:chOff x="0" y="215084"/>
                                <a:chExt cx="11931773" cy="6524625"/>
                              </a:xfrm>
                            </p:grpSpPr>
                            <p:grpSp>
                              <p:nvGrpSpPr>
                                <p:cNvPr id="21" name="Группа 46"/>
                                <p:cNvGrpSpPr/>
                                <p:nvPr/>
                              </p:nvGrpSpPr>
                              <p:grpSpPr>
                                <a:xfrm>
                                  <a:off x="0" y="215084"/>
                                  <a:ext cx="11931773" cy="6524625"/>
                                  <a:chOff x="0" y="166688"/>
                                  <a:chExt cx="11931773" cy="6524625"/>
                                </a:xfrm>
                              </p:grpSpPr>
                              <p:grpSp>
                                <p:nvGrpSpPr>
                                  <p:cNvPr id="23" name="Группа 24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166688"/>
                                    <a:ext cx="11931773" cy="6524625"/>
                                    <a:chOff x="0" y="166688"/>
                                    <a:chExt cx="11931773" cy="6524625"/>
                                  </a:xfrm>
                                </p:grpSpPr>
                                <p:grpSp>
                                  <p:nvGrpSpPr>
                                    <p:cNvPr id="25" name="Группа 20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166688"/>
                                      <a:ext cx="11931773" cy="6524625"/>
                                      <a:chOff x="0" y="166688"/>
                                      <a:chExt cx="11931773" cy="6524625"/>
                                    </a:xfrm>
                                  </p:grpSpPr>
                                  <p:grpSp>
                                    <p:nvGrpSpPr>
                                      <p:cNvPr id="27" name="Группа 20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0" y="166688"/>
                                        <a:ext cx="11931773" cy="6524625"/>
                                        <a:chOff x="0" y="166688"/>
                                        <a:chExt cx="11931773" cy="6524625"/>
                                      </a:xfrm>
                                    </p:grpSpPr>
                                    <p:grpSp>
                                      <p:nvGrpSpPr>
                                        <p:cNvPr id="29" name="Группа 18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0" y="166688"/>
                                          <a:ext cx="11795125" cy="6524625"/>
                                          <a:chOff x="0" y="166688"/>
                                          <a:chExt cx="11795125" cy="6524625"/>
                                        </a:xfrm>
                                      </p:grpSpPr>
                                      <p:grpSp>
                                        <p:nvGrpSpPr>
                                          <p:cNvPr id="30" name="Группа 16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0" y="166688"/>
                                            <a:ext cx="11795125" cy="6524625"/>
                                            <a:chOff x="0" y="166688"/>
                                            <a:chExt cx="11795125" cy="6524625"/>
                                          </a:xfrm>
                                        </p:grpSpPr>
                                        <p:grpSp>
                                          <p:nvGrpSpPr>
                                            <p:cNvPr id="32" name="Группа 16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0" y="166688"/>
                                              <a:ext cx="11795125" cy="6524625"/>
                                              <a:chOff x="0" y="166688"/>
                                              <a:chExt cx="11795125" cy="6524625"/>
                                            </a:xfrm>
                                          </p:grpSpPr>
                                          <p:grpSp>
                                            <p:nvGrpSpPr>
                                              <p:cNvPr id="33" name="Группа 10"/>
                                              <p:cNvGrpSpPr/>
                                              <p:nvPr/>
                                            </p:nvGrpSpPr>
                                            <p:grpSpPr>
                                              <a:xfrm>
                                                <a:off x="0" y="166688"/>
                                                <a:ext cx="11795125" cy="6524625"/>
                                                <a:chOff x="0" y="166688"/>
                                                <a:chExt cx="11795125" cy="6524625"/>
                                              </a:xfrm>
                                            </p:grpSpPr>
                                            <p:grpSp>
                                              <p:nvGrpSpPr>
                                                <p:cNvPr id="35" name="Группа 10"/>
                                                <p:cNvGrpSpPr/>
                                                <p:nvPr/>
                                              </p:nvGrpSpPr>
                                              <p:grpSpPr>
                                                <a:xfrm>
                                                  <a:off x="0" y="166688"/>
                                                  <a:ext cx="11795125" cy="6524625"/>
                                                  <a:chOff x="0" y="166688"/>
                                                  <a:chExt cx="11795125" cy="6524625"/>
                                                </a:xfrm>
                                              </p:grpSpPr>
                                              <p:grpSp>
                                                <p:nvGrpSpPr>
                                                  <p:cNvPr id="37" name="Группа 8"/>
                                                  <p:cNvGrpSpPr/>
                                                  <p:nvPr/>
                                                </p:nvGrpSpPr>
                                                <p:grpSpPr>
                                                  <a:xfrm>
                                                    <a:off x="393700" y="166688"/>
                                                    <a:ext cx="11401425" cy="6524625"/>
                                                    <a:chOff x="393700" y="166688"/>
                                                    <a:chExt cx="11401425" cy="6524625"/>
                                                  </a:xfrm>
                                                </p:grpSpPr>
                                                <p:pic>
                                                  <p:nvPicPr>
                                                    <p:cNvPr id="3074" name="Picture 2"/>
                                                    <p:cNvPicPr>
                                                      <a:picLocks noChangeAspect="1" noChangeArrowheads="1"/>
                                                    </p:cNvPicPr>
                                                    <p:nvPr/>
                                                  </p:nvPicPr>
                                                  <p:blipFill>
                                                    <a:blip r:embed="rId3" cstate="print">
                                                      <a:clrChange>
                                                        <a:clrFrom>
                                                          <a:srgbClr val="FFFFFF"/>
                                                        </a:clrFrom>
                                                        <a:clrTo>
                                                          <a:srgbClr val="FFFFFF">
                                                            <a:alpha val="0"/>
                                                          </a:srgbClr>
                                                        </a:clrTo>
                                                      </a:clrChange>
                                                      <a:duotone>
                                                        <a:schemeClr val="accent1">
                                                          <a:shade val="45000"/>
                                                          <a:satMod val="135000"/>
                                                        </a:schemeClr>
                                                        <a:prstClr val="white"/>
                                                      </a:duotone>
                                                    </a:blip>
                                                    <a:srcRect/>
                                                    <a:stretch>
                                                      <a:fillRect/>
                                                    </a:stretch>
                                                  </p:blipFill>
                                                  <p:spPr bwMode="auto">
                                                    <a:xfrm>
                                                      <a:off x="393700" y="166688"/>
                                                      <a:ext cx="11401425" cy="6524625"/>
                                                    </a:xfrm>
                                                    <a:prstGeom prst="rect">
                                                      <a:avLst/>
                                                    </a:prstGeom>
                                                    <a:noFill/>
                                                    <a:ln w="9525">
                                                      <a:noFill/>
                                                      <a:miter lim="800000"/>
                                                      <a:headEnd/>
                                                      <a:tailEnd/>
                                                    </a:ln>
                                                    <a:effectLst/>
                                                  </p:spPr>
                                                </p:pic>
                                                <p:sp>
                                                  <p:nvSpPr>
                                                    <p:cNvPr id="4" name="TextBox 3"/>
                                                    <p:cNvSpPr txBox="1"/>
                                                    <p:nvPr/>
                                                  </p:nvSpPr>
                                                  <p:spPr>
                                                    <a:xfrm>
                                                      <a:off x="4452132" y="572274"/>
                                                      <a:ext cx="2901756" cy="461665"/>
                                                    </a:xfrm>
                                                    <a:prstGeom prst="rect">
                                                      <a:avLst/>
                                                    </a:prstGeom>
                                                    <a:noFill/>
                                                  </p:spPr>
                                                  <p:txBody>
                                                    <a:bodyPr wrap="none" rtlCol="0">
                                                      <a:spAutoFit/>
                                                    </a:bodyPr>
                                                    <a:lstStyle/>
                                                    <a:p>
                                                      <a:r>
                                                        <a:rPr lang="ru-RU" sz="2400" b="1" dirty="0" smtClean="0">
                                                          <a:latin typeface="Times New Roman" pitchFamily="18" charset="0"/>
                                                          <a:cs typeface="Times New Roman" pitchFamily="18" charset="0"/>
                                                        </a:rPr>
                                                        <a:t>П   Р   О  Р  У   Б   Ь</a:t>
                                                      </a:r>
                                                      <a:endParaRPr lang="ru-RU" sz="2400" b="1" dirty="0">
                                                        <a:latin typeface="Times New Roman" pitchFamily="18" charset="0"/>
                                                        <a:cs typeface="Times New Roman" pitchFamily="18" charset="0"/>
                                                      </a:endParaRPr>
                                                    </a:p>
                                                  </p:txBody>
                                                </p:sp>
                                              </p:grpSp>
                                              <p:sp>
                                                <p:nvSpPr>
                                                  <p:cNvPr id="3" name="Прямоугольник 2"/>
                                                  <p:cNvSpPr/>
                                                  <p:nvPr/>
                                                </p:nvSpPr>
                                                <p:spPr>
                                                  <a:xfrm>
                                                    <a:off x="0" y="357960"/>
                                                    <a:ext cx="2669705" cy="584775"/>
                                                  </a:xfrm>
                                                  <a:prstGeom prst="rect">
                                                    <a:avLst/>
                                                  </a:prstGeom>
                                                  <a:noFill/>
                                                  <a:scene3d>
                                                    <a:camera prst="isometricOffAxis1Right"/>
                                                    <a:lightRig rig="threePt" dir="t"/>
                                                  </a:scene3d>
                                                </p:spPr>
                                                <p:txBody>
                                                  <a:bodyPr wrap="none" lIns="91440" tIns="45720" rIns="91440" bIns="45720">
                                                    <a:spAutoFit/>
                                                  </a:bodyPr>
                                                  <a:lstStyle/>
                                                  <a:p>
                                                    <a:pPr algn="ctr"/>
                                                    <a:r>
                                                      <a:rPr lang="ru-RU" sz="3200" b="0" cap="none" spc="0" dirty="0" smtClean="0">
                                                        <a:ln w="18415" cmpd="sng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prstDash val="solid"/>
                                                        </a:ln>
                                                        <a:effectLst>
                                                          <a:outerShdw blurRad="63500" dir="3600000" algn="tl" rotWithShape="0">
                                                            <a:srgbClr val="000000">
                                                              <a:alpha val="70000"/>
                                                            </a:srgbClr>
                                                          </a:outerShdw>
                                                        </a:effectLst>
                                                      </a:rPr>
                                                      <a:t>По </a:t>
                                                    </a:r>
                                                    <a:r>
                                                      <a:rPr lang="ru-RU" sz="3200" dirty="0" smtClean="0">
                                                        <a:ln w="18415" cmpd="sng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prstDash val="solid"/>
                                                        </a:ln>
                                                        <a:effectLst>
                                                          <a:outerShdw blurRad="63500" dir="3600000" algn="tl" rotWithShape="0">
                                                            <a:srgbClr val="000000">
                                                              <a:alpha val="70000"/>
                                                            </a:srgbClr>
                                                          </a:outerShdw>
                                                        </a:effectLst>
                                                      </a:rPr>
                                                      <a:t>вертикали</a:t>
                                                    </a:r>
                                                    <a:r>
                                                      <a:rPr lang="ru-RU" sz="3200" b="0" cap="none" spc="0" dirty="0" smtClean="0">
                                                        <a:ln w="18415" cmpd="sng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prstDash val="solid"/>
                                                        </a:ln>
                                                        <a:effectLst>
                                                          <a:outerShdw blurRad="63500" dir="3600000" algn="tl" rotWithShape="0">
                                                            <a:srgbClr val="000000">
                                                              <a:alpha val="70000"/>
                                                            </a:srgbClr>
                                                          </a:outerShdw>
                                                        </a:effectLst>
                                                      </a:rPr>
                                                      <a:t>:</a:t>
                                                    </a:r>
                                                    <a:endParaRPr lang="ru-RU" sz="3200" b="0" cap="none" spc="0" dirty="0">
                                                      <a:ln w="18415" cmpd="sng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prstDash val="solid"/>
                                                      </a:ln>
                                                      <a:effectLst>
                                                        <a:outerShdw blurRad="63500" dir="3600000" algn="tl" rotWithShape="0">
                                                          <a:srgbClr val="000000">
                                                            <a:alpha val="70000"/>
                                                          </a:srgbClr>
                                                        </a:outerShdw>
                                                      </a:effectLst>
                                                    </a:endParaRPr>
                                                  </a:p>
                                                </p:txBody>
                                              </p:sp>
                                            </p:grpSp>
                                            <p:sp>
                                              <p:nvSpPr>
                                                <p:cNvPr id="13" name="Прямоугольник 12"/>
                                                <p:cNvSpPr/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4094942" y="1358092"/>
                                                  <a:ext cx="3276859" cy="461665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</p:spPr>
                                              <p:txBody>
                                                <a:bodyPr wrap="none">
                                                  <a:spAutoFit/>
                                                </a:bodyPr>
                                                <a:lstStyle/>
                                                <a:p>
                                                  <a:r>
                                                    <a:rPr lang="ru-RU" sz="2400" b="1" dirty="0" smtClean="0">
                                                      <a:latin typeface="Times New Roman" pitchFamily="18" charset="0"/>
                                                      <a:cs typeface="Times New Roman" pitchFamily="18" charset="0"/>
                                                    </a:rPr>
                                                    <a:t>П  О   Х  Л   Е  Б  К  А</a:t>
                                                  </a:r>
                                                  <a:endParaRPr lang="ru-RU" sz="2400" dirty="0"/>
                                                </a:p>
                                              </p:txBody>
                                            </p:sp>
                                          </p:grpSp>
                                          <p:sp>
                                            <p:nvSpPr>
                                              <p:cNvPr id="15" name="TextBox 14"/>
                                              <p:cNvSpPr txBox="1"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8166908" y="1358092"/>
                                                <a:ext cx="2871299" cy="461665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noFill/>
                                            </p:spPr>
                                            <p:txBody>
                                              <a:bodyPr wrap="none" rtlCol="0">
                                                <a:spAutoFit/>
                                              </a:bodyPr>
                                              <a:lstStyle/>
                                              <a:p>
                                                <a:r>
                                                  <a:rPr lang="ru-RU" sz="2400" b="1" dirty="0" smtClean="0">
                                                    <a:latin typeface="Times New Roman" pitchFamily="18" charset="0"/>
                                                    <a:cs typeface="Times New Roman" pitchFamily="18" charset="0"/>
                                                  </a:rPr>
                                                  <a:t>М  Е  Д   В   Е  Д   Ь</a:t>
                                                </a:r>
                                                <a:endParaRPr lang="ru-RU" sz="2400" b="1" dirty="0">
                                                  <a:latin typeface="Times New Roman" pitchFamily="18" charset="0"/>
                                                  <a:cs typeface="Times New Roman" pitchFamily="18" charset="0"/>
                                                </a:endParaRPr>
                                              </a:p>
                                            </p:txBody>
                                          </p:sp>
                                        </p:grpSp>
                                        <p:sp>
                                          <p:nvSpPr>
                                            <p:cNvPr id="18" name="TextBox 17"/>
                                            <p:cNvSpPr txBox="1"/>
                                            <p:nvPr/>
                                          </p:nvSpPr>
                                          <p:spPr>
                                            <a:xfrm>
                                              <a:off x="2451868" y="2572538"/>
                                              <a:ext cx="2401619" cy="461665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noFill/>
                                          </p:spPr>
                                          <p:txBody>
                                            <a:bodyPr wrap="none" rtlCol="0">
                                              <a:spAutoFit/>
                                            </a:bodyPr>
                                            <a:lstStyle/>
                                            <a:p>
                                              <a:r>
                                                <a:rPr lang="ru-RU" sz="2400" b="1" dirty="0" smtClean="0">
                                                  <a:latin typeface="Times New Roman" pitchFamily="18" charset="0"/>
                                                  <a:cs typeface="Times New Roman" pitchFamily="18" charset="0"/>
                                                </a:rPr>
                                                <a:t>К   У  З   Н  Е  Ц</a:t>
                                              </a:r>
                                              <a:endParaRPr lang="ru-RU" sz="2400" b="1" dirty="0">
                                                <a:latin typeface="Times New Roman" pitchFamily="18" charset="0"/>
                                                <a:cs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</p:grpSp>
                                      <p:sp>
                                        <p:nvSpPr>
                                          <p:cNvPr id="16" name="TextBox 15"/>
                                          <p:cNvSpPr txBox="1"/>
                                          <p:nvPr/>
                                        </p:nvSpPr>
                                        <p:spPr>
                                          <a:xfrm>
                                            <a:off x="6095206" y="2572538"/>
                                            <a:ext cx="2885726" cy="461665"/>
                                          </a:xfrm>
                                          <a:prstGeom prst="rect">
                                            <a:avLst/>
                                          </a:prstGeom>
                                          <a:noFill/>
                                        </p:spPr>
                                        <p:txBody>
                                          <a:bodyPr wrap="none" rtlCol="0">
                                            <a:spAutoFit/>
                                          </a:bodyPr>
                                          <a:lstStyle/>
                                          <a:p>
                                            <a:r>
                                              <a:rPr lang="ru-RU" sz="2400" b="1" dirty="0" smtClean="0">
                                                <a:latin typeface="Times New Roman" pitchFamily="18" charset="0"/>
                                                <a:cs typeface="Times New Roman" pitchFamily="18" charset="0"/>
                                              </a:rPr>
                                              <a:t>К   У  Р   О  Ч   К  А</a:t>
                                            </a:r>
                                            <a:endParaRPr lang="ru-RU" sz="2400" b="1" dirty="0">
                                              <a:latin typeface="Times New Roman" pitchFamily="18" charset="0"/>
                                              <a:cs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</p:grpSp>
                                    <p:sp>
                                      <p:nvSpPr>
                                        <p:cNvPr id="17" name="TextBox 16"/>
                                        <p:cNvSpPr txBox="1"/>
                                        <p:nvPr/>
                                      </p:nvSpPr>
                                      <p:spPr>
                                        <a:xfrm>
                                          <a:off x="9738544" y="3001166"/>
                                          <a:ext cx="2193229" cy="461665"/>
                                        </a:xfrm>
                                        <a:prstGeom prst="rect">
                                          <a:avLst/>
                                        </a:prstGeom>
                                        <a:noFill/>
                                      </p:spPr>
                                      <p:txBody>
                                        <a:bodyPr wrap="none" rtlCol="0">
                                          <a:spAutoFit/>
                                        </a:bodyPr>
                                        <a:lstStyle/>
                                        <a:p>
                                          <a:r>
                                            <a:rPr lang="ru-RU" sz="2400" b="1" dirty="0" smtClean="0">
                                              <a:latin typeface="Times New Roman" pitchFamily="18" charset="0"/>
                                              <a:cs typeface="Times New Roman" pitchFamily="18" charset="0"/>
                                            </a:rPr>
                                            <a:t>О   С   И  Н  А</a:t>
                                          </a:r>
                                          <a:endParaRPr lang="ru-RU" sz="2400" b="1" dirty="0">
                                            <a:latin typeface="Times New Roman" pitchFamily="18" charset="0"/>
                                            <a:cs typeface="Times New Roman" pitchFamily="18" charset="0"/>
                                          </a:endParaRPr>
                                        </a:p>
                                      </p:txBody>
                                    </p:sp>
                                  </p:grpSp>
                                  <p:sp>
                                    <p:nvSpPr>
                                      <p:cNvPr id="24" name="TextBox 23"/>
                                      <p:cNvSpPr txBox="1"/>
                                      <p:nvPr/>
                                    </p:nvSpPr>
                                    <p:spPr>
                                      <a:xfrm>
                                        <a:off x="880232" y="3358356"/>
                                        <a:ext cx="1972015" cy="461665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</p:spPr>
                                    <p:txBody>
                                      <a:bodyPr wrap="none" rtlCol="0">
                                        <a:spAutoFit/>
                                      </a:bodyPr>
                                      <a:lstStyle/>
                                      <a:p>
                                        <a:r>
                                          <a:rPr lang="ru-RU" sz="2400" b="1" dirty="0" smtClean="0">
                                            <a:latin typeface="Times New Roman" pitchFamily="18" charset="0"/>
                                            <a:cs typeface="Times New Roman" pitchFamily="18" charset="0"/>
                                          </a:rPr>
                                          <a:t>Х  В   О  С  Т</a:t>
                                        </a:r>
                                        <a:endParaRPr lang="ru-RU" sz="2400" b="1" dirty="0">
                                          <a:latin typeface="Times New Roman" pitchFamily="18" charset="0"/>
                                          <a:cs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</p:grpSp>
                                <p:sp>
                                  <p:nvSpPr>
                                    <p:cNvPr id="22" name="TextBox 21"/>
                                    <p:cNvSpPr txBox="1"/>
                                    <p:nvPr/>
                                  </p:nvSpPr>
                                  <p:spPr>
                                    <a:xfrm>
                                      <a:off x="4094942" y="3786984"/>
                                      <a:ext cx="2856872" cy="461665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</p:spPr>
                                  <p:txBody>
                                    <a:bodyPr wrap="none" rtlCol="0">
                                      <a:spAutoFit/>
                                    </a:bodyPr>
                                    <a:lstStyle/>
                                    <a:p>
                                      <a:r>
                                        <a:rPr lang="ru-RU" sz="2400" b="1" dirty="0" smtClean="0">
                                          <a:latin typeface="Times New Roman" pitchFamily="18" charset="0"/>
                                          <a:cs typeface="Times New Roman" pitchFamily="18" charset="0"/>
                                        </a:rPr>
                                        <a:t>К  О   Л  О  Б  О   К</a:t>
                                      </a:r>
                                      <a:endParaRPr lang="ru-RU" sz="2400" b="1" dirty="0">
                                        <a:latin typeface="Times New Roman" pitchFamily="18" charset="0"/>
                                        <a:cs typeface="Times New Roman" pitchFamily="18" charset="0"/>
                                      </a:endParaRPr>
                                    </a:p>
                                  </p:txBody>
                                </p:sp>
                              </p:grpSp>
                              <p:sp>
                                <p:nvSpPr>
                                  <p:cNvPr id="26" name="TextBox 25"/>
                                  <p:cNvSpPr txBox="1"/>
                                  <p:nvPr/>
                                </p:nvSpPr>
                                <p:spPr>
                                  <a:xfrm>
                                    <a:off x="1666050" y="4572802"/>
                                    <a:ext cx="1654620" cy="461665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rtlCol="0">
                                    <a:spAutoFit/>
                                  </a:bodyPr>
                                  <a:lstStyle/>
                                  <a:p>
                                    <a:r>
                                      <a:rPr lang="ru-RU" sz="2400" b="1" dirty="0" smtClean="0">
                                        <a:latin typeface="Times New Roman" pitchFamily="18" charset="0"/>
                                        <a:cs typeface="Times New Roman" pitchFamily="18" charset="0"/>
                                      </a:rPr>
                                      <a:t>О  Р   Е   Х</a:t>
                                    </a:r>
                                    <a:endParaRPr lang="ru-RU" sz="2400" b="1" dirty="0">
                                      <a:latin typeface="Times New Roman" pitchFamily="18" charset="0"/>
                                      <a:cs typeface="Times New Roman" pitchFamily="18" charset="0"/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48" name="TextBox 47"/>
                                <p:cNvSpPr txBox="1"/>
                                <p:nvPr/>
                              </p:nvSpPr>
                              <p:spPr>
                                <a:xfrm>
                                  <a:off x="5309388" y="4644240"/>
                                  <a:ext cx="2028119" cy="461665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rtlCol="0">
                                  <a:spAutoFit/>
                                </a:bodyPr>
                                <a:lstStyle/>
                                <a:p>
                                  <a:r>
                                    <a:rPr lang="ru-RU" sz="2400" b="1" dirty="0" smtClean="0">
                                      <a:latin typeface="Times New Roman" pitchFamily="18" charset="0"/>
                                      <a:cs typeface="Times New Roman" pitchFamily="18" charset="0"/>
                                    </a:rPr>
                                    <a:t>Д   Я  Т   Е  Л</a:t>
                                  </a:r>
                                  <a:endParaRPr lang="ru-RU" sz="2400" b="1" dirty="0">
                                    <a:latin typeface="Times New Roman" pitchFamily="18" charset="0"/>
                                    <a:cs typeface="Times New Roman" pitchFamily="18" charset="0"/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28" name="TextBox 27"/>
                              <p:cNvSpPr txBox="1"/>
                              <p:nvPr/>
                            </p:nvSpPr>
                            <p:spPr>
                              <a:xfrm>
                                <a:off x="4523570" y="5430058"/>
                                <a:ext cx="2860078" cy="461665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rtlCol="0">
                                <a:spAutoFit/>
                              </a:bodyPr>
                              <a:lstStyle/>
                              <a:p>
                                <a:r>
                                  <a:rPr lang="ru-RU" sz="2400" b="1" dirty="0" smtClean="0">
                                    <a:latin typeface="Times New Roman" pitchFamily="18" charset="0"/>
                                    <a:cs typeface="Times New Roman" pitchFamily="18" charset="0"/>
                                  </a:rPr>
                                  <a:t>П  Е   Т   У Ш  О  К</a:t>
                                </a:r>
                                <a:endParaRPr lang="ru-RU" sz="2400" b="1" dirty="0">
                                  <a:latin typeface="Times New Roman" pitchFamily="18" charset="0"/>
                                  <a:cs typeface="Times New Roman" pitchFamily="18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31" name="TextBox 30"/>
                            <p:cNvSpPr txBox="1"/>
                            <p:nvPr/>
                          </p:nvSpPr>
                          <p:spPr>
                            <a:xfrm>
                              <a:off x="451604" y="5858686"/>
                              <a:ext cx="1560042" cy="461665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rtlCol="0">
                              <a:spAutoFit/>
                            </a:bodyPr>
                            <a:lstStyle/>
                            <a:p>
                              <a:r>
                                <a:rPr lang="ru-RU" sz="2400" b="1" dirty="0" smtClean="0">
                                  <a:latin typeface="Times New Roman" pitchFamily="18" charset="0"/>
                                  <a:cs typeface="Times New Roman" pitchFamily="18" charset="0"/>
                                </a:rPr>
                                <a:t>Л  И  С  А</a:t>
                              </a:r>
                              <a:endParaRPr lang="ru-RU" sz="2400" b="1" dirty="0">
                                <a:latin typeface="Times New Roman" pitchFamily="18" charset="0"/>
                                <a:cs typeface="Times New Roman" pitchFamily="18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34" name="TextBox 33"/>
                          <p:cNvSpPr txBox="1"/>
                          <p:nvPr/>
                        </p:nvSpPr>
                        <p:spPr>
                          <a:xfrm>
                            <a:off x="8881288" y="215084"/>
                            <a:ext cx="582211" cy="1245597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vert="wordArtVert" wrap="none" rtlCol="0">
                            <a:spAutoFit/>
                          </a:bodyPr>
                          <a:lstStyle/>
                          <a:p>
                            <a:r>
                              <a:rPr lang="ru-RU" sz="2400" b="1" dirty="0" smtClean="0">
                                <a:latin typeface="Times New Roman" pitchFamily="18" charset="0"/>
                                <a:cs typeface="Times New Roman" pitchFamily="18" charset="0"/>
                              </a:rPr>
                              <a:t>ГРА</a:t>
                            </a:r>
                            <a:endParaRPr lang="ru-RU" sz="2400" b="1" dirty="0">
                              <a:latin typeface="Times New Roman" pitchFamily="18" charset="0"/>
                              <a:cs typeface="Times New Roman" pitchFamily="18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36" name="TextBox 35"/>
                        <p:cNvSpPr txBox="1"/>
                        <p:nvPr/>
                      </p:nvSpPr>
                      <p:spPr>
                        <a:xfrm>
                          <a:off x="6452396" y="1000902"/>
                          <a:ext cx="487634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ru-RU" sz="2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Ы</a:t>
                          </a:r>
                          <a:endParaRPr lang="ru-RU" sz="2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</p:grpSp>
                  <p:sp>
                    <p:nvSpPr>
                      <p:cNvPr id="38" name="TextBox 37"/>
                      <p:cNvSpPr txBox="1"/>
                      <p:nvPr/>
                    </p:nvSpPr>
                    <p:spPr>
                      <a:xfrm>
                        <a:off x="9667106" y="1000902"/>
                        <a:ext cx="582211" cy="287514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vert="wordArtVert" wrap="none" rtlCol="0">
                        <a:spAutoFit/>
                      </a:bodyPr>
                      <a:lstStyle/>
                      <a:p>
                        <a:r>
                          <a:rPr lang="ru-RU" sz="2400" b="1" dirty="0" smtClean="0">
                            <a:latin typeface="Times New Roman" pitchFamily="18" charset="0"/>
                            <a:cs typeface="Times New Roman" pitchFamily="18" charset="0"/>
                          </a:rPr>
                          <a:t>Т РЕМ К</a:t>
                        </a:r>
                        <a:endParaRPr lang="ru-RU" sz="2400" b="1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</p:grpSp>
                <p:sp>
                  <p:nvSpPr>
                    <p:cNvPr id="40" name="TextBox 39"/>
                    <p:cNvSpPr txBox="1"/>
                    <p:nvPr/>
                  </p:nvSpPr>
                  <p:spPr>
                    <a:xfrm>
                      <a:off x="4023504" y="1786720"/>
                      <a:ext cx="582211" cy="2080057"/>
                    </a:xfrm>
                    <a:prstGeom prst="rect">
                      <a:avLst/>
                    </a:prstGeom>
                    <a:noFill/>
                  </p:spPr>
                  <p:txBody>
                    <a:bodyPr vert="wordArtVert" wrap="none" rtlCol="0">
                      <a:spAutoFit/>
                    </a:bodyPr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ОМ ЩИ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42" name="TextBox 41"/>
                  <p:cNvSpPr txBox="1"/>
                  <p:nvPr/>
                </p:nvSpPr>
                <p:spPr>
                  <a:xfrm>
                    <a:off x="8095470" y="1786720"/>
                    <a:ext cx="582211" cy="1682512"/>
                  </a:xfrm>
                  <a:prstGeom prst="rect">
                    <a:avLst/>
                  </a:prstGeom>
                  <a:noFill/>
                </p:spPr>
                <p:txBody>
                  <a:bodyPr vert="wordArtVert" wrap="none" rtlCol="0">
                    <a:spAutoFit/>
                  </a:bodyPr>
                  <a:lstStyle/>
                  <a:p>
                    <a:r>
                      <a:rPr lang="ru-RU" sz="2400" b="1" dirty="0" smtClean="0">
                        <a:latin typeface="Times New Roman" pitchFamily="18" charset="0"/>
                        <a:cs typeface="Times New Roman" pitchFamily="18" charset="0"/>
                      </a:rPr>
                      <a:t>ЫШ А</a:t>
                    </a:r>
                    <a:endParaRPr lang="ru-RU" sz="24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44" name="TextBox 43"/>
                <p:cNvSpPr txBox="1"/>
                <p:nvPr/>
              </p:nvSpPr>
              <p:spPr>
                <a:xfrm>
                  <a:off x="6452396" y="2143910"/>
                  <a:ext cx="582211" cy="1682512"/>
                </a:xfrm>
                <a:prstGeom prst="rect">
                  <a:avLst/>
                </a:prstGeom>
                <a:noFill/>
              </p:spPr>
              <p:txBody>
                <a:bodyPr vert="wordArtVert" wrap="none" rtlCol="0">
                  <a:spAutoFit/>
                </a:bodyPr>
                <a:lstStyle/>
                <a:p>
                  <a:r>
                    <a:rPr lang="ru-RU" sz="2400" b="1" dirty="0" smtClean="0">
                      <a:latin typeface="Times New Roman" pitchFamily="18" charset="0"/>
                      <a:cs typeface="Times New Roman" pitchFamily="18" charset="0"/>
                    </a:rPr>
                    <a:t>М ЖИ</a:t>
                  </a:r>
                  <a:endParaRPr lang="ru-RU" sz="2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46" name="TextBox 45"/>
              <p:cNvSpPr txBox="1"/>
              <p:nvPr/>
            </p:nvSpPr>
            <p:spPr>
              <a:xfrm>
                <a:off x="2451868" y="3001166"/>
                <a:ext cx="42351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О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47" grpId="0"/>
      <p:bldP spid="4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Группа 54"/>
          <p:cNvGrpSpPr/>
          <p:nvPr/>
        </p:nvGrpSpPr>
        <p:grpSpPr>
          <a:xfrm>
            <a:off x="0" y="-52039"/>
            <a:ext cx="12310312" cy="6911627"/>
            <a:chOff x="0" y="-52039"/>
            <a:chExt cx="12310312" cy="6911627"/>
          </a:xfrm>
        </p:grpSpPr>
        <p:pic>
          <p:nvPicPr>
            <p:cNvPr id="5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>
              <a:off x="6023768" y="-52039"/>
              <a:ext cx="6286544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 flipH="1">
              <a:off x="0" y="-52039"/>
              <a:ext cx="6072230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50" name="Группа 49"/>
          <p:cNvGrpSpPr/>
          <p:nvPr/>
        </p:nvGrpSpPr>
        <p:grpSpPr>
          <a:xfrm>
            <a:off x="0" y="215084"/>
            <a:ext cx="11931773" cy="6524625"/>
            <a:chOff x="0" y="215084"/>
            <a:chExt cx="11931773" cy="6524625"/>
          </a:xfrm>
        </p:grpSpPr>
        <p:grpSp>
          <p:nvGrpSpPr>
            <p:cNvPr id="2" name="Группа 50"/>
            <p:cNvGrpSpPr/>
            <p:nvPr/>
          </p:nvGrpSpPr>
          <p:grpSpPr>
            <a:xfrm>
              <a:off x="0" y="215084"/>
              <a:ext cx="11931773" cy="6524625"/>
              <a:chOff x="0" y="215084"/>
              <a:chExt cx="11931773" cy="6524625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5237950" y="3001166"/>
                <a:ext cx="582211" cy="1682512"/>
              </a:xfrm>
              <a:prstGeom prst="rect">
                <a:avLst/>
              </a:prstGeom>
              <a:noFill/>
            </p:spPr>
            <p:txBody>
              <a:bodyPr vert="wordArtVert" wrap="none" rtlCol="0">
                <a:spAutoFit/>
              </a:bodyPr>
              <a:lstStyle/>
              <a:p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ДР З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5" name="Группа 44"/>
              <p:cNvGrpSpPr/>
              <p:nvPr/>
            </p:nvGrpSpPr>
            <p:grpSpPr>
              <a:xfrm>
                <a:off x="0" y="215084"/>
                <a:ext cx="11931773" cy="6524625"/>
                <a:chOff x="0" y="215084"/>
                <a:chExt cx="11931773" cy="6524625"/>
              </a:xfrm>
            </p:grpSpPr>
            <p:grpSp>
              <p:nvGrpSpPr>
                <p:cNvPr id="6" name="Группа 42"/>
                <p:cNvGrpSpPr/>
                <p:nvPr/>
              </p:nvGrpSpPr>
              <p:grpSpPr>
                <a:xfrm>
                  <a:off x="0" y="215084"/>
                  <a:ext cx="11931773" cy="6524625"/>
                  <a:chOff x="0" y="215084"/>
                  <a:chExt cx="11931773" cy="6524625"/>
                </a:xfrm>
              </p:grpSpPr>
              <p:grpSp>
                <p:nvGrpSpPr>
                  <p:cNvPr id="7" name="Группа 40"/>
                  <p:cNvGrpSpPr/>
                  <p:nvPr/>
                </p:nvGrpSpPr>
                <p:grpSpPr>
                  <a:xfrm>
                    <a:off x="0" y="215084"/>
                    <a:ext cx="11931773" cy="6524625"/>
                    <a:chOff x="0" y="215084"/>
                    <a:chExt cx="11931773" cy="6524625"/>
                  </a:xfrm>
                </p:grpSpPr>
                <p:grpSp>
                  <p:nvGrpSpPr>
                    <p:cNvPr id="9" name="Группа 38"/>
                    <p:cNvGrpSpPr/>
                    <p:nvPr/>
                  </p:nvGrpSpPr>
                  <p:grpSpPr>
                    <a:xfrm>
                      <a:off x="0" y="215084"/>
                      <a:ext cx="11931773" cy="6524625"/>
                      <a:chOff x="0" y="215084"/>
                      <a:chExt cx="11931773" cy="6524625"/>
                    </a:xfrm>
                  </p:grpSpPr>
                  <p:grpSp>
                    <p:nvGrpSpPr>
                      <p:cNvPr id="10" name="Группа 36"/>
                      <p:cNvGrpSpPr/>
                      <p:nvPr/>
                    </p:nvGrpSpPr>
                    <p:grpSpPr>
                      <a:xfrm>
                        <a:off x="0" y="215084"/>
                        <a:ext cx="11931773" cy="6524625"/>
                        <a:chOff x="0" y="215084"/>
                        <a:chExt cx="11931773" cy="6524625"/>
                      </a:xfrm>
                    </p:grpSpPr>
                    <p:grpSp>
                      <p:nvGrpSpPr>
                        <p:cNvPr id="11" name="Группа 34"/>
                        <p:cNvGrpSpPr/>
                        <p:nvPr/>
                      </p:nvGrpSpPr>
                      <p:grpSpPr>
                        <a:xfrm>
                          <a:off x="0" y="215084"/>
                          <a:ext cx="11931773" cy="6524625"/>
                          <a:chOff x="0" y="215084"/>
                          <a:chExt cx="11931773" cy="6524625"/>
                        </a:xfrm>
                      </p:grpSpPr>
                      <p:grpSp>
                        <p:nvGrpSpPr>
                          <p:cNvPr id="14" name="Группа 32"/>
                          <p:cNvGrpSpPr/>
                          <p:nvPr/>
                        </p:nvGrpSpPr>
                        <p:grpSpPr>
                          <a:xfrm>
                            <a:off x="0" y="215084"/>
                            <a:ext cx="11931773" cy="6524625"/>
                            <a:chOff x="0" y="215084"/>
                            <a:chExt cx="11931773" cy="6524625"/>
                          </a:xfrm>
                        </p:grpSpPr>
                        <p:grpSp>
                          <p:nvGrpSpPr>
                            <p:cNvPr id="19" name="Группа 32"/>
                            <p:cNvGrpSpPr/>
                            <p:nvPr/>
                          </p:nvGrpSpPr>
                          <p:grpSpPr>
                            <a:xfrm>
                              <a:off x="0" y="215084"/>
                              <a:ext cx="11931773" cy="6524625"/>
                              <a:chOff x="0" y="215084"/>
                              <a:chExt cx="11931773" cy="6524625"/>
                            </a:xfrm>
                          </p:grpSpPr>
                          <p:grpSp>
                            <p:nvGrpSpPr>
                              <p:cNvPr id="20" name="Группа 29"/>
                              <p:cNvGrpSpPr/>
                              <p:nvPr/>
                            </p:nvGrpSpPr>
                            <p:grpSpPr>
                              <a:xfrm>
                                <a:off x="0" y="215084"/>
                                <a:ext cx="11931773" cy="6524625"/>
                                <a:chOff x="0" y="215084"/>
                                <a:chExt cx="11931773" cy="6524625"/>
                              </a:xfrm>
                            </p:grpSpPr>
                            <p:grpSp>
                              <p:nvGrpSpPr>
                                <p:cNvPr id="21" name="Группа 26"/>
                                <p:cNvGrpSpPr/>
                                <p:nvPr/>
                              </p:nvGrpSpPr>
                              <p:grpSpPr>
                                <a:xfrm>
                                  <a:off x="0" y="215084"/>
                                  <a:ext cx="11931773" cy="6524625"/>
                                  <a:chOff x="0" y="215084"/>
                                  <a:chExt cx="11931773" cy="6524625"/>
                                </a:xfrm>
                              </p:grpSpPr>
                              <p:grpSp>
                                <p:nvGrpSpPr>
                                  <p:cNvPr id="23" name="Группа 46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215084"/>
                                    <a:ext cx="11931773" cy="6524625"/>
                                    <a:chOff x="0" y="166688"/>
                                    <a:chExt cx="11931773" cy="6524625"/>
                                  </a:xfrm>
                                </p:grpSpPr>
                                <p:grpSp>
                                  <p:nvGrpSpPr>
                                    <p:cNvPr id="25" name="Группа 24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166688"/>
                                      <a:ext cx="11931773" cy="6524625"/>
                                      <a:chOff x="0" y="166688"/>
                                      <a:chExt cx="11931773" cy="6524625"/>
                                    </a:xfrm>
                                  </p:grpSpPr>
                                  <p:grpSp>
                                    <p:nvGrpSpPr>
                                      <p:cNvPr id="27" name="Группа 20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0" y="166688"/>
                                        <a:ext cx="11931773" cy="6524625"/>
                                        <a:chOff x="0" y="166688"/>
                                        <a:chExt cx="11931773" cy="6524625"/>
                                      </a:xfrm>
                                    </p:grpSpPr>
                                    <p:grpSp>
                                      <p:nvGrpSpPr>
                                        <p:cNvPr id="29" name="Группа 20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0" y="166688"/>
                                          <a:ext cx="11931773" cy="6524625"/>
                                          <a:chOff x="0" y="166688"/>
                                          <a:chExt cx="11931773" cy="6524625"/>
                                        </a:xfrm>
                                      </p:grpSpPr>
                                      <p:grpSp>
                                        <p:nvGrpSpPr>
                                          <p:cNvPr id="30" name="Группа 18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0" y="166688"/>
                                            <a:ext cx="11795125" cy="6524625"/>
                                            <a:chOff x="0" y="166688"/>
                                            <a:chExt cx="11795125" cy="6524625"/>
                                          </a:xfrm>
                                        </p:grpSpPr>
                                        <p:grpSp>
                                          <p:nvGrpSpPr>
                                            <p:cNvPr id="32" name="Группа 16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0" y="166688"/>
                                              <a:ext cx="11795125" cy="6524625"/>
                                              <a:chOff x="0" y="166688"/>
                                              <a:chExt cx="11795125" cy="6524625"/>
                                            </a:xfrm>
                                          </p:grpSpPr>
                                          <p:grpSp>
                                            <p:nvGrpSpPr>
                                              <p:cNvPr id="33" name="Группа 16"/>
                                              <p:cNvGrpSpPr/>
                                              <p:nvPr/>
                                            </p:nvGrpSpPr>
                                            <p:grpSpPr>
                                              <a:xfrm>
                                                <a:off x="0" y="166688"/>
                                                <a:ext cx="11795125" cy="6524625"/>
                                                <a:chOff x="0" y="166688"/>
                                                <a:chExt cx="11795125" cy="6524625"/>
                                              </a:xfrm>
                                            </p:grpSpPr>
                                            <p:grpSp>
                                              <p:nvGrpSpPr>
                                                <p:cNvPr id="35" name="Группа 10"/>
                                                <p:cNvGrpSpPr/>
                                                <p:nvPr/>
                                              </p:nvGrpSpPr>
                                              <p:grpSpPr>
                                                <a:xfrm>
                                                  <a:off x="0" y="166688"/>
                                                  <a:ext cx="11795125" cy="6524625"/>
                                                  <a:chOff x="0" y="166688"/>
                                                  <a:chExt cx="11795125" cy="6524625"/>
                                                </a:xfrm>
                                              </p:grpSpPr>
                                              <p:grpSp>
                                                <p:nvGrpSpPr>
                                                  <p:cNvPr id="37" name="Группа 10"/>
                                                  <p:cNvGrpSpPr/>
                                                  <p:nvPr/>
                                                </p:nvGrpSpPr>
                                                <p:grpSpPr>
                                                  <a:xfrm>
                                                    <a:off x="0" y="166688"/>
                                                    <a:ext cx="11795125" cy="6524625"/>
                                                    <a:chOff x="0" y="166688"/>
                                                    <a:chExt cx="11795125" cy="6524625"/>
                                                  </a:xfrm>
                                                </p:grpSpPr>
                                                <p:grpSp>
                                                  <p:nvGrpSpPr>
                                                    <p:cNvPr id="39" name="Группа 8"/>
                                                    <p:cNvGrpSpPr/>
                                                    <p:nvPr/>
                                                  </p:nvGrpSpPr>
                                                  <p:grpSpPr>
                                                    <a:xfrm>
                                                      <a:off x="393700" y="166688"/>
                                                      <a:ext cx="11401425" cy="6524625"/>
                                                      <a:chOff x="393700" y="166688"/>
                                                      <a:chExt cx="11401425" cy="6524625"/>
                                                    </a:xfrm>
                                                  </p:grpSpPr>
                                                  <p:pic>
                                                    <p:nvPicPr>
                                                      <p:cNvPr id="3074" name="Picture 2"/>
                                                      <p:cNvPicPr>
                                                        <a:picLocks noChangeAspect="1" noChangeArrowheads="1"/>
                                                      </p:cNvPicPr>
                                                      <p:nvPr/>
                                                    </p:nvPicPr>
                                                    <p:blipFill>
                                                      <a:blip r:embed="rId3" cstate="print">
                                                        <a:clrChange>
                                                          <a:clrFrom>
                                                            <a:srgbClr val="FFFFFF"/>
                                                          </a:clrFrom>
                                                          <a:clrTo>
                                                            <a:srgbClr val="FFFFFF">
                                                              <a:alpha val="0"/>
                                                            </a:srgbClr>
                                                          </a:clrTo>
                                                        </a:clrChange>
                                                        <a:duotone>
                                                          <a:schemeClr val="accent1">
                                                            <a:shade val="45000"/>
                                                            <a:satMod val="135000"/>
                                                          </a:schemeClr>
                                                          <a:prstClr val="white"/>
                                                        </a:duotone>
                                                      </a:blip>
                                                      <a:srcRect/>
                                                      <a:stretch>
                                                        <a:fillRect/>
                                                      </a:stretch>
                                                    </p:blipFill>
                                                    <p:spPr bwMode="auto">
                                                      <a:xfrm>
                                                        <a:off x="393700" y="166688"/>
                                                        <a:ext cx="11401425" cy="6524625"/>
                                                      </a:xfrm>
                                                      <a:prstGeom prst="rect">
                                                        <a:avLst/>
                                                      </a:prstGeom>
                                                      <a:noFill/>
                                                      <a:ln w="9525">
                                                        <a:noFill/>
                                                        <a:miter lim="800000"/>
                                                        <a:headEnd/>
                                                        <a:tailEnd/>
                                                      </a:ln>
                                                      <a:effectLst/>
                                                    </p:spPr>
                                                  </p:pic>
                                                  <p:sp>
                                                    <p:nvSpPr>
                                                      <p:cNvPr id="4" name="TextBox 3"/>
                                                      <p:cNvSpPr txBox="1"/>
                                                      <p:nvPr/>
                                                    </p:nvSpPr>
                                                    <p:spPr>
                                                      <a:xfrm>
                                                        <a:off x="4452132" y="572274"/>
                                                        <a:ext cx="2901756" cy="461665"/>
                                                      </a:xfrm>
                                                      <a:prstGeom prst="rect">
                                                        <a:avLst/>
                                                      </a:prstGeom>
                                                      <a:noFill/>
                                                    </p:spPr>
                                                    <p:txBody>
                                                      <a:bodyPr wrap="none" rtlCol="0">
                                                        <a:spAutoFit/>
                                                      </a:bodyPr>
                                                      <a:lstStyle/>
                                                      <a:p>
                                                        <a:r>
                                                          <a:rPr lang="ru-RU" sz="2400" b="1" dirty="0" smtClean="0">
                                                            <a:latin typeface="Times New Roman" pitchFamily="18" charset="0"/>
                                                            <a:cs typeface="Times New Roman" pitchFamily="18" charset="0"/>
                                                          </a:rPr>
                                                          <a:t>П   Р   О  Р  У   Б   Ь</a:t>
                                                        </a:r>
                                                        <a:endParaRPr lang="ru-RU" sz="2400" b="1" dirty="0">
                                                          <a:latin typeface="Times New Roman" pitchFamily="18" charset="0"/>
                                                          <a:cs typeface="Times New Roman" pitchFamily="18" charset="0"/>
                                                        </a:endParaRPr>
                                                      </a:p>
                                                    </p:txBody>
                                                  </p:sp>
                                                </p:grpSp>
                                                <p:sp>
                                                  <p:nvSpPr>
                                                    <p:cNvPr id="3" name="Прямоугольник 2"/>
                                                    <p:cNvSpPr/>
                                                    <p:nvPr/>
                                                  </p:nvSpPr>
                                                  <p:spPr>
                                                    <a:xfrm>
                                                      <a:off x="0" y="357960"/>
                                                      <a:ext cx="2669705" cy="584775"/>
                                                    </a:xfrm>
                                                    <a:prstGeom prst="rect">
                                                      <a:avLst/>
                                                    </a:prstGeom>
                                                    <a:noFill/>
                                                    <a:scene3d>
                                                      <a:camera prst="isometricOffAxis1Right"/>
                                                      <a:lightRig rig="threePt" dir="t"/>
                                                    </a:scene3d>
                                                  </p:spPr>
                                                  <p:txBody>
                                                    <a:bodyPr wrap="none" lIns="91440" tIns="45720" rIns="91440" bIns="45720">
                                                      <a:spAutoFit/>
                                                    </a:bodyPr>
                                                    <a:lstStyle/>
                                                    <a:p>
                                                      <a:pPr algn="ctr"/>
                                                      <a:r>
                                                        <a:rPr lang="ru-RU" sz="3200" b="0" cap="none" spc="0" dirty="0" smtClean="0">
                                                          <a:ln w="18415" cmpd="sng">
                                                            <a:solidFill>
                                                              <a:schemeClr val="tx1"/>
                                                            </a:solidFill>
                                                            <a:prstDash val="solid"/>
                                                          </a:ln>
                                                          <a:effectLst>
                                                            <a:outerShdw blurRad="63500" dir="3600000" algn="tl" rotWithShape="0">
                                                              <a:srgbClr val="000000">
                                                                <a:alpha val="70000"/>
                                                              </a:srgbClr>
                                                            </a:outerShdw>
                                                          </a:effectLst>
                                                        </a:rPr>
                                                        <a:t>По </a:t>
                                                      </a:r>
                                                      <a:r>
                                                        <a:rPr lang="ru-RU" sz="3200" dirty="0" smtClean="0">
                                                          <a:ln w="18415" cmpd="sng">
                                                            <a:solidFill>
                                                              <a:schemeClr val="tx1"/>
                                                            </a:solidFill>
                                                            <a:prstDash val="solid"/>
                                                          </a:ln>
                                                          <a:effectLst>
                                                            <a:outerShdw blurRad="63500" dir="3600000" algn="tl" rotWithShape="0">
                                                              <a:srgbClr val="000000">
                                                                <a:alpha val="70000"/>
                                                              </a:srgbClr>
                                                            </a:outerShdw>
                                                          </a:effectLst>
                                                        </a:rPr>
                                                        <a:t>вертикали</a:t>
                                                      </a:r>
                                                      <a:r>
                                                        <a:rPr lang="ru-RU" sz="3200" b="0" cap="none" spc="0" dirty="0" smtClean="0">
                                                          <a:ln w="18415" cmpd="sng">
                                                            <a:solidFill>
                                                              <a:schemeClr val="tx1"/>
                                                            </a:solidFill>
                                                            <a:prstDash val="solid"/>
                                                          </a:ln>
                                                          <a:effectLst>
                                                            <a:outerShdw blurRad="63500" dir="3600000" algn="tl" rotWithShape="0">
                                                              <a:srgbClr val="000000">
                                                                <a:alpha val="70000"/>
                                                              </a:srgbClr>
                                                            </a:outerShdw>
                                                          </a:effectLst>
                                                        </a:rPr>
                                                        <a:t>:</a:t>
                                                      </a:r>
                                                      <a:endParaRPr lang="ru-RU" sz="3200" b="0" cap="none" spc="0" dirty="0">
                                                        <a:ln w="18415" cmpd="sng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prstDash val="solid"/>
                                                        </a:ln>
                                                        <a:effectLst>
                                                          <a:outerShdw blurRad="63500" dir="3600000" algn="tl" rotWithShape="0">
                                                            <a:srgbClr val="000000">
                                                              <a:alpha val="70000"/>
                                                            </a:srgbClr>
                                                          </a:outerShdw>
                                                        </a:effectLst>
                                                      </a:endParaRPr>
                                                    </a:p>
                                                  </p:txBody>
                                                </p:sp>
                                              </p:grpSp>
                                              <p:sp>
                                                <p:nvSpPr>
                                                  <p:cNvPr id="13" name="Прямоугольник 12"/>
                                                  <p:cNvSpPr/>
                                                  <p:nvPr/>
                                                </p:nvSpPr>
                                                <p:spPr>
                                                  <a:xfrm>
                                                    <a:off x="4094942" y="1358092"/>
                                                    <a:ext cx="3276859" cy="461665"/>
                                                  </a:xfrm>
                                                  <a:prstGeom prst="rect">
                                                    <a:avLst/>
                                                  </a:prstGeom>
                                                </p:spPr>
                                                <p:txBody>
                                                  <a:bodyPr wrap="none">
                                                    <a:spAutoFit/>
                                                  </a:bodyPr>
                                                  <a:lstStyle/>
                                                  <a:p>
                                                    <a:r>
                                                      <a:rPr lang="ru-RU" sz="2400" b="1" dirty="0" smtClean="0">
                                                        <a:latin typeface="Times New Roman" pitchFamily="18" charset="0"/>
                                                        <a:cs typeface="Times New Roman" pitchFamily="18" charset="0"/>
                                                      </a:rPr>
                                                      <a:t>П  О   Х  Л   Е  Б  К  А</a:t>
                                                    </a:r>
                                                    <a:endParaRPr lang="ru-RU" sz="2400" dirty="0"/>
                                                  </a:p>
                                                </p:txBody>
                                              </p:sp>
                                            </p:grpSp>
                                            <p:sp>
                                              <p:nvSpPr>
                                                <p:cNvPr id="15" name="TextBox 14"/>
                                                <p:cNvSpPr txBox="1"/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8166908" y="1358092"/>
                                                  <a:ext cx="2871299" cy="461665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  <a:noFill/>
                                              </p:spPr>
                                              <p:txBody>
                                                <a:bodyPr wrap="none" rtlCol="0">
                                                  <a:spAutoFit/>
                                                </a:bodyPr>
                                                <a:lstStyle/>
                                                <a:p>
                                                  <a:r>
                                                    <a:rPr lang="ru-RU" sz="2400" b="1" dirty="0" smtClean="0">
                                                      <a:latin typeface="Times New Roman" pitchFamily="18" charset="0"/>
                                                      <a:cs typeface="Times New Roman" pitchFamily="18" charset="0"/>
                                                    </a:rPr>
                                                    <a:t>М  Е  Д   В   Е  Д   Ь</a:t>
                                                  </a:r>
                                                  <a:endParaRPr lang="ru-RU" sz="2400" b="1" dirty="0">
                                                    <a:latin typeface="Times New Roman" pitchFamily="18" charset="0"/>
                                                    <a:cs typeface="Times New Roman" pitchFamily="18" charset="0"/>
                                                  </a:endParaRPr>
                                                </a:p>
                                              </p:txBody>
                                            </p:sp>
                                          </p:grpSp>
                                          <p:sp>
                                            <p:nvSpPr>
                                              <p:cNvPr id="18" name="TextBox 17"/>
                                              <p:cNvSpPr txBox="1"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2451868" y="2572538"/>
                                                <a:ext cx="2401619" cy="461665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noFill/>
                                            </p:spPr>
                                            <p:txBody>
                                              <a:bodyPr wrap="none" rtlCol="0">
                                                <a:spAutoFit/>
                                              </a:bodyPr>
                                              <a:lstStyle/>
                                              <a:p>
                                                <a:r>
                                                  <a:rPr lang="ru-RU" sz="2400" b="1" dirty="0" smtClean="0">
                                                    <a:latin typeface="Times New Roman" pitchFamily="18" charset="0"/>
                                                    <a:cs typeface="Times New Roman" pitchFamily="18" charset="0"/>
                                                  </a:rPr>
                                                  <a:t>К   У  З   Н  Е  Ц</a:t>
                                                </a:r>
                                                <a:endParaRPr lang="ru-RU" sz="2400" b="1" dirty="0">
                                                  <a:latin typeface="Times New Roman" pitchFamily="18" charset="0"/>
                                                  <a:cs typeface="Times New Roman" pitchFamily="18" charset="0"/>
                                                </a:endParaRPr>
                                              </a:p>
                                            </p:txBody>
                                          </p:sp>
                                        </p:grpSp>
                                        <p:sp>
                                          <p:nvSpPr>
                                            <p:cNvPr id="16" name="TextBox 15"/>
                                            <p:cNvSpPr txBox="1"/>
                                            <p:nvPr/>
                                          </p:nvSpPr>
                                          <p:spPr>
                                            <a:xfrm>
                                              <a:off x="6095206" y="2572538"/>
                                              <a:ext cx="2885726" cy="461665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noFill/>
                                          </p:spPr>
                                          <p:txBody>
                                            <a:bodyPr wrap="none" rtlCol="0">
                                              <a:spAutoFit/>
                                            </a:bodyPr>
                                            <a:lstStyle/>
                                            <a:p>
                                              <a:r>
                                                <a:rPr lang="ru-RU" sz="2400" b="1" dirty="0" smtClean="0">
                                                  <a:latin typeface="Times New Roman" pitchFamily="18" charset="0"/>
                                                  <a:cs typeface="Times New Roman" pitchFamily="18" charset="0"/>
                                                </a:rPr>
                                                <a:t>К   У  Р   О  Ч   К  А</a:t>
                                              </a:r>
                                              <a:endParaRPr lang="ru-RU" sz="2400" b="1" dirty="0">
                                                <a:latin typeface="Times New Roman" pitchFamily="18" charset="0"/>
                                                <a:cs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</p:grpSp>
                                      <p:sp>
                                        <p:nvSpPr>
                                          <p:cNvPr id="17" name="TextBox 16"/>
                                          <p:cNvSpPr txBox="1"/>
                                          <p:nvPr/>
                                        </p:nvSpPr>
                                        <p:spPr>
                                          <a:xfrm>
                                            <a:off x="9738544" y="3001166"/>
                                            <a:ext cx="2193229" cy="461665"/>
                                          </a:xfrm>
                                          <a:prstGeom prst="rect">
                                            <a:avLst/>
                                          </a:prstGeom>
                                          <a:noFill/>
                                        </p:spPr>
                                        <p:txBody>
                                          <a:bodyPr wrap="none" rtlCol="0">
                                            <a:spAutoFit/>
                                          </a:bodyPr>
                                          <a:lstStyle/>
                                          <a:p>
                                            <a:r>
                                              <a:rPr lang="ru-RU" sz="2400" b="1" dirty="0" smtClean="0">
                                                <a:latin typeface="Times New Roman" pitchFamily="18" charset="0"/>
                                                <a:cs typeface="Times New Roman" pitchFamily="18" charset="0"/>
                                              </a:rPr>
                                              <a:t>О   С   И  Н  А</a:t>
                                            </a:r>
                                            <a:endParaRPr lang="ru-RU" sz="2400" b="1" dirty="0">
                                              <a:latin typeface="Times New Roman" pitchFamily="18" charset="0"/>
                                              <a:cs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</p:grpSp>
                                    <p:sp>
                                      <p:nvSpPr>
                                        <p:cNvPr id="24" name="TextBox 23"/>
                                        <p:cNvSpPr txBox="1"/>
                                        <p:nvPr/>
                                      </p:nvSpPr>
                                      <p:spPr>
                                        <a:xfrm>
                                          <a:off x="880232" y="3358356"/>
                                          <a:ext cx="1972015" cy="461665"/>
                                        </a:xfrm>
                                        <a:prstGeom prst="rect">
                                          <a:avLst/>
                                        </a:prstGeom>
                                        <a:noFill/>
                                      </p:spPr>
                                      <p:txBody>
                                        <a:bodyPr wrap="none" rtlCol="0">
                                          <a:spAutoFit/>
                                        </a:bodyPr>
                                        <a:lstStyle/>
                                        <a:p>
                                          <a:r>
                                            <a:rPr lang="ru-RU" sz="2400" b="1" dirty="0" smtClean="0">
                                              <a:latin typeface="Times New Roman" pitchFamily="18" charset="0"/>
                                              <a:cs typeface="Times New Roman" pitchFamily="18" charset="0"/>
                                            </a:rPr>
                                            <a:t>Х  В   О  С  Т</a:t>
                                          </a:r>
                                          <a:endParaRPr lang="ru-RU" sz="2400" b="1" dirty="0">
                                            <a:latin typeface="Times New Roman" pitchFamily="18" charset="0"/>
                                            <a:cs typeface="Times New Roman" pitchFamily="18" charset="0"/>
                                          </a:endParaRPr>
                                        </a:p>
                                      </p:txBody>
                                    </p:sp>
                                  </p:grpSp>
                                  <p:sp>
                                    <p:nvSpPr>
                                      <p:cNvPr id="22" name="TextBox 21"/>
                                      <p:cNvSpPr txBox="1"/>
                                      <p:nvPr/>
                                    </p:nvSpPr>
                                    <p:spPr>
                                      <a:xfrm>
                                        <a:off x="4094942" y="3786984"/>
                                        <a:ext cx="2856872" cy="461665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</p:spPr>
                                    <p:txBody>
                                      <a:bodyPr wrap="none" rtlCol="0">
                                        <a:spAutoFit/>
                                      </a:bodyPr>
                                      <a:lstStyle/>
                                      <a:p>
                                        <a:r>
                                          <a:rPr lang="ru-RU" sz="2400" b="1" dirty="0" smtClean="0">
                                            <a:latin typeface="Times New Roman" pitchFamily="18" charset="0"/>
                                            <a:cs typeface="Times New Roman" pitchFamily="18" charset="0"/>
                                          </a:rPr>
                                          <a:t>К  О   Л  О  Б  О   К</a:t>
                                        </a:r>
                                        <a:endParaRPr lang="ru-RU" sz="2400" b="1" dirty="0">
                                          <a:latin typeface="Times New Roman" pitchFamily="18" charset="0"/>
                                          <a:cs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</p:grpSp>
                                <p:sp>
                                  <p:nvSpPr>
                                    <p:cNvPr id="26" name="TextBox 25"/>
                                    <p:cNvSpPr txBox="1"/>
                                    <p:nvPr/>
                                  </p:nvSpPr>
                                  <p:spPr>
                                    <a:xfrm>
                                      <a:off x="1666050" y="4572802"/>
                                      <a:ext cx="1654620" cy="461665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</p:spPr>
                                  <p:txBody>
                                    <a:bodyPr wrap="none" rtlCol="0">
                                      <a:spAutoFit/>
                                    </a:bodyPr>
                                    <a:lstStyle/>
                                    <a:p>
                                      <a:r>
                                        <a:rPr lang="ru-RU" sz="2400" b="1" dirty="0" smtClean="0">
                                          <a:latin typeface="Times New Roman" pitchFamily="18" charset="0"/>
                                          <a:cs typeface="Times New Roman" pitchFamily="18" charset="0"/>
                                        </a:rPr>
                                        <a:t>О  Р   Е   Х</a:t>
                                      </a:r>
                                      <a:endParaRPr lang="ru-RU" sz="2400" b="1" dirty="0">
                                        <a:latin typeface="Times New Roman" pitchFamily="18" charset="0"/>
                                        <a:cs typeface="Times New Roman" pitchFamily="18" charset="0"/>
                                      </a:endParaRPr>
                                    </a:p>
                                  </p:txBody>
                                </p:sp>
                              </p:grpSp>
                              <p:sp>
                                <p:nvSpPr>
                                  <p:cNvPr id="48" name="TextBox 47"/>
                                  <p:cNvSpPr txBox="1"/>
                                  <p:nvPr/>
                                </p:nvSpPr>
                                <p:spPr>
                                  <a:xfrm>
                                    <a:off x="5309388" y="4644240"/>
                                    <a:ext cx="2028119" cy="461665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rtlCol="0">
                                    <a:spAutoFit/>
                                  </a:bodyPr>
                                  <a:lstStyle/>
                                  <a:p>
                                    <a:r>
                                      <a:rPr lang="ru-RU" sz="2400" b="1" dirty="0" smtClean="0">
                                        <a:latin typeface="Times New Roman" pitchFamily="18" charset="0"/>
                                        <a:cs typeface="Times New Roman" pitchFamily="18" charset="0"/>
                                      </a:rPr>
                                      <a:t>Д   Я  Т   Е  Л</a:t>
                                    </a:r>
                                    <a:endParaRPr lang="ru-RU" sz="2400" b="1" dirty="0">
                                      <a:latin typeface="Times New Roman" pitchFamily="18" charset="0"/>
                                      <a:cs typeface="Times New Roman" pitchFamily="18" charset="0"/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28" name="TextBox 27"/>
                                <p:cNvSpPr txBox="1"/>
                                <p:nvPr/>
                              </p:nvSpPr>
                              <p:spPr>
                                <a:xfrm>
                                  <a:off x="4523570" y="5430058"/>
                                  <a:ext cx="2860078" cy="461665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rtlCol="0">
                                  <a:spAutoFit/>
                                </a:bodyPr>
                                <a:lstStyle/>
                                <a:p>
                                  <a:r>
                                    <a:rPr lang="ru-RU" sz="2400" b="1" dirty="0" smtClean="0">
                                      <a:latin typeface="Times New Roman" pitchFamily="18" charset="0"/>
                                      <a:cs typeface="Times New Roman" pitchFamily="18" charset="0"/>
                                    </a:rPr>
                                    <a:t>П  Е   Т   У Ш  О  К</a:t>
                                  </a:r>
                                  <a:endParaRPr lang="ru-RU" sz="2400" b="1" dirty="0">
                                    <a:latin typeface="Times New Roman" pitchFamily="18" charset="0"/>
                                    <a:cs typeface="Times New Roman" pitchFamily="18" charset="0"/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31" name="TextBox 30"/>
                              <p:cNvSpPr txBox="1"/>
                              <p:nvPr/>
                            </p:nvSpPr>
                            <p:spPr>
                              <a:xfrm>
                                <a:off x="451604" y="5858686"/>
                                <a:ext cx="1560042" cy="461665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rtlCol="0">
                                <a:spAutoFit/>
                              </a:bodyPr>
                              <a:lstStyle/>
                              <a:p>
                                <a:r>
                                  <a:rPr lang="ru-RU" sz="2400" b="1" dirty="0" smtClean="0">
                                    <a:latin typeface="Times New Roman" pitchFamily="18" charset="0"/>
                                    <a:cs typeface="Times New Roman" pitchFamily="18" charset="0"/>
                                  </a:rPr>
                                  <a:t>Л  И  С  А</a:t>
                                </a:r>
                                <a:endParaRPr lang="ru-RU" sz="2400" b="1" dirty="0">
                                  <a:latin typeface="Times New Roman" pitchFamily="18" charset="0"/>
                                  <a:cs typeface="Times New Roman" pitchFamily="18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34" name="TextBox 33"/>
                            <p:cNvSpPr txBox="1"/>
                            <p:nvPr/>
                          </p:nvSpPr>
                          <p:spPr>
                            <a:xfrm>
                              <a:off x="8881288" y="215084"/>
                              <a:ext cx="582211" cy="1245597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vert="wordArtVert" wrap="none" rtlCol="0">
                              <a:spAutoFit/>
                            </a:bodyPr>
                            <a:lstStyle/>
                            <a:p>
                              <a:r>
                                <a:rPr lang="ru-RU" sz="2400" b="1" dirty="0" smtClean="0">
                                  <a:latin typeface="Times New Roman" pitchFamily="18" charset="0"/>
                                  <a:cs typeface="Times New Roman" pitchFamily="18" charset="0"/>
                                </a:rPr>
                                <a:t>ГРА</a:t>
                              </a:r>
                              <a:endParaRPr lang="ru-RU" sz="2400" b="1" dirty="0">
                                <a:latin typeface="Times New Roman" pitchFamily="18" charset="0"/>
                                <a:cs typeface="Times New Roman" pitchFamily="18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36" name="TextBox 35"/>
                          <p:cNvSpPr txBox="1"/>
                          <p:nvPr/>
                        </p:nvSpPr>
                        <p:spPr>
                          <a:xfrm>
                            <a:off x="6452396" y="1000902"/>
                            <a:ext cx="487634" cy="46166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ru-RU" sz="2400" b="1" dirty="0" smtClean="0">
                                <a:latin typeface="Times New Roman" pitchFamily="18" charset="0"/>
                                <a:cs typeface="Times New Roman" pitchFamily="18" charset="0"/>
                              </a:rPr>
                              <a:t>Ы</a:t>
                            </a:r>
                            <a:endParaRPr lang="ru-RU" sz="2400" b="1" dirty="0">
                              <a:latin typeface="Times New Roman" pitchFamily="18" charset="0"/>
                              <a:cs typeface="Times New Roman" pitchFamily="18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38" name="TextBox 37"/>
                        <p:cNvSpPr txBox="1"/>
                        <p:nvPr/>
                      </p:nvSpPr>
                      <p:spPr>
                        <a:xfrm>
                          <a:off x="9667106" y="1000902"/>
                          <a:ext cx="582211" cy="287514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wordArtVert" wrap="none" rtlCol="0">
                          <a:spAutoFit/>
                        </a:bodyPr>
                        <a:lstStyle/>
                        <a:p>
                          <a:r>
                            <a:rPr lang="ru-RU" sz="2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Т РЕМ К</a:t>
                          </a:r>
                          <a:endParaRPr lang="ru-RU" sz="2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</p:grpSp>
                  <p:sp>
                    <p:nvSpPr>
                      <p:cNvPr id="40" name="TextBox 39"/>
                      <p:cNvSpPr txBox="1"/>
                      <p:nvPr/>
                    </p:nvSpPr>
                    <p:spPr>
                      <a:xfrm>
                        <a:off x="4023504" y="1786720"/>
                        <a:ext cx="582211" cy="208005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vert="wordArtVert" wrap="none" rtlCol="0">
                        <a:spAutoFit/>
                      </a:bodyPr>
                      <a:lstStyle/>
                      <a:p>
                        <a:r>
                          <a:rPr lang="ru-RU" sz="2400" b="1" dirty="0" smtClean="0">
                            <a:latin typeface="Times New Roman" pitchFamily="18" charset="0"/>
                            <a:cs typeface="Times New Roman" pitchFamily="18" charset="0"/>
                          </a:rPr>
                          <a:t>ОМ ЩИ</a:t>
                        </a:r>
                        <a:endParaRPr lang="ru-RU" sz="2400" b="1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</p:grpSp>
                <p:sp>
                  <p:nvSpPr>
                    <p:cNvPr id="42" name="TextBox 41"/>
                    <p:cNvSpPr txBox="1"/>
                    <p:nvPr/>
                  </p:nvSpPr>
                  <p:spPr>
                    <a:xfrm>
                      <a:off x="8095470" y="1786720"/>
                      <a:ext cx="582211" cy="1682512"/>
                    </a:xfrm>
                    <a:prstGeom prst="rect">
                      <a:avLst/>
                    </a:prstGeom>
                    <a:noFill/>
                  </p:spPr>
                  <p:txBody>
                    <a:bodyPr vert="wordArtVert" wrap="none" rtlCol="0">
                      <a:spAutoFit/>
                    </a:bodyPr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ЫШ 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44" name="TextBox 43"/>
                  <p:cNvSpPr txBox="1"/>
                  <p:nvPr/>
                </p:nvSpPr>
                <p:spPr>
                  <a:xfrm>
                    <a:off x="6452396" y="2143910"/>
                    <a:ext cx="582211" cy="1682512"/>
                  </a:xfrm>
                  <a:prstGeom prst="rect">
                    <a:avLst/>
                  </a:prstGeom>
                  <a:noFill/>
                </p:spPr>
                <p:txBody>
                  <a:bodyPr vert="wordArtVert" wrap="none" rtlCol="0">
                    <a:spAutoFit/>
                  </a:bodyPr>
                  <a:lstStyle/>
                  <a:p>
                    <a:r>
                      <a:rPr lang="ru-RU" sz="2400" b="1" dirty="0" smtClean="0">
                        <a:latin typeface="Times New Roman" pitchFamily="18" charset="0"/>
                        <a:cs typeface="Times New Roman" pitchFamily="18" charset="0"/>
                      </a:rPr>
                      <a:t>М ЖИ</a:t>
                    </a:r>
                    <a:endParaRPr lang="ru-RU" sz="24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46" name="TextBox 45"/>
                <p:cNvSpPr txBox="1"/>
                <p:nvPr/>
              </p:nvSpPr>
              <p:spPr>
                <a:xfrm>
                  <a:off x="2451868" y="3001166"/>
                  <a:ext cx="42351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sz="2400" b="1" dirty="0" smtClean="0">
                      <a:latin typeface="Times New Roman" pitchFamily="18" charset="0"/>
                      <a:cs typeface="Times New Roman" pitchFamily="18" charset="0"/>
                    </a:rPr>
                    <a:t>О</a:t>
                  </a:r>
                  <a:endParaRPr lang="ru-RU" sz="2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sp>
          <p:nvSpPr>
            <p:cNvPr id="47" name="TextBox 46"/>
            <p:cNvSpPr txBox="1"/>
            <p:nvPr/>
          </p:nvSpPr>
          <p:spPr>
            <a:xfrm>
              <a:off x="1523174" y="3786984"/>
              <a:ext cx="582211" cy="2080057"/>
            </a:xfrm>
            <a:prstGeom prst="rect">
              <a:avLst/>
            </a:prstGeom>
            <a:noFill/>
          </p:spPr>
          <p:txBody>
            <a:bodyPr vert="wordArtVert" wrap="none" rtlCol="0">
              <a:spAutoFit/>
            </a:bodyPr>
            <a:lstStyle/>
            <a:p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КР ШК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Вертикальный свиток 11"/>
          <p:cNvSpPr/>
          <p:nvPr/>
        </p:nvSpPr>
        <p:spPr>
          <a:xfrm>
            <a:off x="7595404" y="4215612"/>
            <a:ext cx="4357718" cy="2428892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15. В чём журавль подал на стол окрошку в сказке «Лиса и журавль»?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37356" y="4215612"/>
            <a:ext cx="582211" cy="2471446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КУВШ Н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53" grpId="0"/>
      <p:bldP spid="5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Группа 56"/>
          <p:cNvGrpSpPr/>
          <p:nvPr/>
        </p:nvGrpSpPr>
        <p:grpSpPr>
          <a:xfrm>
            <a:off x="0" y="-52039"/>
            <a:ext cx="12310312" cy="6911627"/>
            <a:chOff x="0" y="-52039"/>
            <a:chExt cx="12310312" cy="6911627"/>
          </a:xfrm>
        </p:grpSpPr>
        <p:pic>
          <p:nvPicPr>
            <p:cNvPr id="5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>
              <a:off x="6023768" y="-52039"/>
              <a:ext cx="6286544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 flipH="1">
              <a:off x="0" y="-52039"/>
              <a:ext cx="6072230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52" name="Группа 51"/>
          <p:cNvGrpSpPr/>
          <p:nvPr/>
        </p:nvGrpSpPr>
        <p:grpSpPr>
          <a:xfrm>
            <a:off x="0" y="215084"/>
            <a:ext cx="11931773" cy="6524625"/>
            <a:chOff x="0" y="215084"/>
            <a:chExt cx="11931773" cy="6524625"/>
          </a:xfrm>
        </p:grpSpPr>
        <p:grpSp>
          <p:nvGrpSpPr>
            <p:cNvPr id="2" name="Группа 49"/>
            <p:cNvGrpSpPr/>
            <p:nvPr/>
          </p:nvGrpSpPr>
          <p:grpSpPr>
            <a:xfrm>
              <a:off x="0" y="215084"/>
              <a:ext cx="11931773" cy="6524625"/>
              <a:chOff x="0" y="215084"/>
              <a:chExt cx="11931773" cy="6524625"/>
            </a:xfrm>
          </p:grpSpPr>
          <p:grpSp>
            <p:nvGrpSpPr>
              <p:cNvPr id="5" name="Группа 50"/>
              <p:cNvGrpSpPr/>
              <p:nvPr/>
            </p:nvGrpSpPr>
            <p:grpSpPr>
              <a:xfrm>
                <a:off x="0" y="215084"/>
                <a:ext cx="11931773" cy="6524625"/>
                <a:chOff x="0" y="215084"/>
                <a:chExt cx="11931773" cy="6524625"/>
              </a:xfrm>
            </p:grpSpPr>
            <p:sp>
              <p:nvSpPr>
                <p:cNvPr id="49" name="TextBox 48"/>
                <p:cNvSpPr txBox="1"/>
                <p:nvPr/>
              </p:nvSpPr>
              <p:spPr>
                <a:xfrm>
                  <a:off x="5237950" y="3001166"/>
                  <a:ext cx="582211" cy="1682512"/>
                </a:xfrm>
                <a:prstGeom prst="rect">
                  <a:avLst/>
                </a:prstGeom>
                <a:noFill/>
              </p:spPr>
              <p:txBody>
                <a:bodyPr vert="wordArtVert" wrap="none" rtlCol="0">
                  <a:spAutoFit/>
                </a:bodyPr>
                <a:lstStyle/>
                <a:p>
                  <a:r>
                    <a:rPr lang="ru-RU" sz="2400" b="1" dirty="0" smtClean="0">
                      <a:latin typeface="Times New Roman" pitchFamily="18" charset="0"/>
                      <a:cs typeface="Times New Roman" pitchFamily="18" charset="0"/>
                    </a:rPr>
                    <a:t>ДР З</a:t>
                  </a:r>
                  <a:endParaRPr lang="ru-RU" sz="2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grpSp>
              <p:nvGrpSpPr>
                <p:cNvPr id="6" name="Группа 44"/>
                <p:cNvGrpSpPr/>
                <p:nvPr/>
              </p:nvGrpSpPr>
              <p:grpSpPr>
                <a:xfrm>
                  <a:off x="0" y="215084"/>
                  <a:ext cx="11931773" cy="6524625"/>
                  <a:chOff x="0" y="215084"/>
                  <a:chExt cx="11931773" cy="6524625"/>
                </a:xfrm>
              </p:grpSpPr>
              <p:grpSp>
                <p:nvGrpSpPr>
                  <p:cNvPr id="7" name="Группа 42"/>
                  <p:cNvGrpSpPr/>
                  <p:nvPr/>
                </p:nvGrpSpPr>
                <p:grpSpPr>
                  <a:xfrm>
                    <a:off x="0" y="215084"/>
                    <a:ext cx="11931773" cy="6524625"/>
                    <a:chOff x="0" y="215084"/>
                    <a:chExt cx="11931773" cy="6524625"/>
                  </a:xfrm>
                </p:grpSpPr>
                <p:grpSp>
                  <p:nvGrpSpPr>
                    <p:cNvPr id="8" name="Группа 40"/>
                    <p:cNvGrpSpPr/>
                    <p:nvPr/>
                  </p:nvGrpSpPr>
                  <p:grpSpPr>
                    <a:xfrm>
                      <a:off x="0" y="215084"/>
                      <a:ext cx="11931773" cy="6524625"/>
                      <a:chOff x="0" y="215084"/>
                      <a:chExt cx="11931773" cy="6524625"/>
                    </a:xfrm>
                  </p:grpSpPr>
                  <p:grpSp>
                    <p:nvGrpSpPr>
                      <p:cNvPr id="9" name="Группа 38"/>
                      <p:cNvGrpSpPr/>
                      <p:nvPr/>
                    </p:nvGrpSpPr>
                    <p:grpSpPr>
                      <a:xfrm>
                        <a:off x="0" y="215084"/>
                        <a:ext cx="11931773" cy="6524625"/>
                        <a:chOff x="0" y="215084"/>
                        <a:chExt cx="11931773" cy="6524625"/>
                      </a:xfrm>
                    </p:grpSpPr>
                    <p:grpSp>
                      <p:nvGrpSpPr>
                        <p:cNvPr id="10" name="Группа 36"/>
                        <p:cNvGrpSpPr/>
                        <p:nvPr/>
                      </p:nvGrpSpPr>
                      <p:grpSpPr>
                        <a:xfrm>
                          <a:off x="0" y="215084"/>
                          <a:ext cx="11931773" cy="6524625"/>
                          <a:chOff x="0" y="215084"/>
                          <a:chExt cx="11931773" cy="6524625"/>
                        </a:xfrm>
                      </p:grpSpPr>
                      <p:grpSp>
                        <p:nvGrpSpPr>
                          <p:cNvPr id="11" name="Группа 34"/>
                          <p:cNvGrpSpPr/>
                          <p:nvPr/>
                        </p:nvGrpSpPr>
                        <p:grpSpPr>
                          <a:xfrm>
                            <a:off x="0" y="215084"/>
                            <a:ext cx="11931773" cy="6524625"/>
                            <a:chOff x="0" y="215084"/>
                            <a:chExt cx="11931773" cy="6524625"/>
                          </a:xfrm>
                        </p:grpSpPr>
                        <p:grpSp>
                          <p:nvGrpSpPr>
                            <p:cNvPr id="14" name="Группа 32"/>
                            <p:cNvGrpSpPr/>
                            <p:nvPr/>
                          </p:nvGrpSpPr>
                          <p:grpSpPr>
                            <a:xfrm>
                              <a:off x="0" y="215084"/>
                              <a:ext cx="11931773" cy="6524625"/>
                              <a:chOff x="0" y="215084"/>
                              <a:chExt cx="11931773" cy="6524625"/>
                            </a:xfrm>
                          </p:grpSpPr>
                          <p:grpSp>
                            <p:nvGrpSpPr>
                              <p:cNvPr id="19" name="Группа 32"/>
                              <p:cNvGrpSpPr/>
                              <p:nvPr/>
                            </p:nvGrpSpPr>
                            <p:grpSpPr>
                              <a:xfrm>
                                <a:off x="0" y="215084"/>
                                <a:ext cx="11931773" cy="6524625"/>
                                <a:chOff x="0" y="215084"/>
                                <a:chExt cx="11931773" cy="6524625"/>
                              </a:xfrm>
                            </p:grpSpPr>
                            <p:grpSp>
                              <p:nvGrpSpPr>
                                <p:cNvPr id="20" name="Группа 29"/>
                                <p:cNvGrpSpPr/>
                                <p:nvPr/>
                              </p:nvGrpSpPr>
                              <p:grpSpPr>
                                <a:xfrm>
                                  <a:off x="0" y="215084"/>
                                  <a:ext cx="11931773" cy="6524625"/>
                                  <a:chOff x="0" y="215084"/>
                                  <a:chExt cx="11931773" cy="6524625"/>
                                </a:xfrm>
                              </p:grpSpPr>
                              <p:grpSp>
                                <p:nvGrpSpPr>
                                  <p:cNvPr id="21" name="Группа 26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215084"/>
                                    <a:ext cx="11931773" cy="6524625"/>
                                    <a:chOff x="0" y="215084"/>
                                    <a:chExt cx="11931773" cy="6524625"/>
                                  </a:xfrm>
                                </p:grpSpPr>
                                <p:grpSp>
                                  <p:nvGrpSpPr>
                                    <p:cNvPr id="23" name="Группа 46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215084"/>
                                      <a:ext cx="11931773" cy="6524625"/>
                                      <a:chOff x="0" y="166688"/>
                                      <a:chExt cx="11931773" cy="6524625"/>
                                    </a:xfrm>
                                  </p:grpSpPr>
                                  <p:grpSp>
                                    <p:nvGrpSpPr>
                                      <p:cNvPr id="25" name="Группа 24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0" y="166688"/>
                                        <a:ext cx="11931773" cy="6524625"/>
                                        <a:chOff x="0" y="166688"/>
                                        <a:chExt cx="11931773" cy="6524625"/>
                                      </a:xfrm>
                                    </p:grpSpPr>
                                    <p:grpSp>
                                      <p:nvGrpSpPr>
                                        <p:cNvPr id="27" name="Группа 20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0" y="166688"/>
                                          <a:ext cx="11931773" cy="6524625"/>
                                          <a:chOff x="0" y="166688"/>
                                          <a:chExt cx="11931773" cy="6524625"/>
                                        </a:xfrm>
                                      </p:grpSpPr>
                                      <p:grpSp>
                                        <p:nvGrpSpPr>
                                          <p:cNvPr id="29" name="Группа 20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0" y="166688"/>
                                            <a:ext cx="11931773" cy="6524625"/>
                                            <a:chOff x="0" y="166688"/>
                                            <a:chExt cx="11931773" cy="6524625"/>
                                          </a:xfrm>
                                        </p:grpSpPr>
                                        <p:grpSp>
                                          <p:nvGrpSpPr>
                                            <p:cNvPr id="30" name="Группа 18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0" y="166688"/>
                                              <a:ext cx="11795125" cy="6524625"/>
                                              <a:chOff x="0" y="166688"/>
                                              <a:chExt cx="11795125" cy="6524625"/>
                                            </a:xfrm>
                                          </p:grpSpPr>
                                          <p:grpSp>
                                            <p:nvGrpSpPr>
                                              <p:cNvPr id="32" name="Группа 16"/>
                                              <p:cNvGrpSpPr/>
                                              <p:nvPr/>
                                            </p:nvGrpSpPr>
                                            <p:grpSpPr>
                                              <a:xfrm>
                                                <a:off x="0" y="166688"/>
                                                <a:ext cx="11795125" cy="6524625"/>
                                                <a:chOff x="0" y="166688"/>
                                                <a:chExt cx="11795125" cy="6524625"/>
                                              </a:xfrm>
                                            </p:grpSpPr>
                                            <p:grpSp>
                                              <p:nvGrpSpPr>
                                                <p:cNvPr id="33" name="Группа 16"/>
                                                <p:cNvGrpSpPr/>
                                                <p:nvPr/>
                                              </p:nvGrpSpPr>
                                              <p:grpSpPr>
                                                <a:xfrm>
                                                  <a:off x="0" y="166688"/>
                                                  <a:ext cx="11795125" cy="6524625"/>
                                                  <a:chOff x="0" y="166688"/>
                                                  <a:chExt cx="11795125" cy="6524625"/>
                                                </a:xfrm>
                                              </p:grpSpPr>
                                              <p:grpSp>
                                                <p:nvGrpSpPr>
                                                  <p:cNvPr id="35" name="Группа 10"/>
                                                  <p:cNvGrpSpPr/>
                                                  <p:nvPr/>
                                                </p:nvGrpSpPr>
                                                <p:grpSpPr>
                                                  <a:xfrm>
                                                    <a:off x="0" y="166688"/>
                                                    <a:ext cx="11795125" cy="6524625"/>
                                                    <a:chOff x="0" y="166688"/>
                                                    <a:chExt cx="11795125" cy="6524625"/>
                                                  </a:xfrm>
                                                </p:grpSpPr>
                                                <p:grpSp>
                                                  <p:nvGrpSpPr>
                                                    <p:cNvPr id="37" name="Группа 10"/>
                                                    <p:cNvGrpSpPr/>
                                                    <p:nvPr/>
                                                  </p:nvGrpSpPr>
                                                  <p:grpSpPr>
                                                    <a:xfrm>
                                                      <a:off x="0" y="166688"/>
                                                      <a:ext cx="11795125" cy="6524625"/>
                                                      <a:chOff x="0" y="166688"/>
                                                      <a:chExt cx="11795125" cy="6524625"/>
                                                    </a:xfrm>
                                                  </p:grpSpPr>
                                                  <p:grpSp>
                                                    <p:nvGrpSpPr>
                                                      <p:cNvPr id="39" name="Группа 8"/>
                                                      <p:cNvGrpSpPr/>
                                                      <p:nvPr/>
                                                    </p:nvGrpSpPr>
                                                    <p:grpSpPr>
                                                      <a:xfrm>
                                                        <a:off x="393700" y="166688"/>
                                                        <a:ext cx="11401425" cy="6524625"/>
                                                        <a:chOff x="393700" y="166688"/>
                                                        <a:chExt cx="11401425" cy="6524625"/>
                                                      </a:xfrm>
                                                    </p:grpSpPr>
                                                    <p:pic>
                                                      <p:nvPicPr>
                                                        <p:cNvPr id="3074" name="Picture 2"/>
                                                        <p:cNvPicPr>
                                                          <a:picLocks noChangeAspect="1" noChangeArrowheads="1"/>
                                                        </p:cNvPicPr>
                                                        <p:nvPr/>
                                                      </p:nvPicPr>
                                                      <p:blipFill>
                                                        <a:blip r:embed="rId3" cstate="print">
                                                          <a:clrChange>
                                                            <a:clrFrom>
                                                              <a:srgbClr val="FFFFFF"/>
                                                            </a:clrFrom>
                                                            <a:clrTo>
                                                              <a:srgbClr val="FFFFFF">
                                                                <a:alpha val="0"/>
                                                              </a:srgbClr>
                                                            </a:clrTo>
                                                          </a:clrChange>
                                                          <a:duotone>
                                                            <a:schemeClr val="accent1">
                                                              <a:shade val="45000"/>
                                                              <a:satMod val="135000"/>
                                                            </a:schemeClr>
                                                            <a:prstClr val="white"/>
                                                          </a:duotone>
                                                        </a:blip>
                                                        <a:srcRect/>
                                                        <a:stretch>
                                                          <a:fillRect/>
                                                        </a:stretch>
                                                      </p:blipFill>
                                                      <p:spPr bwMode="auto">
                                                        <a:xfrm>
                                                          <a:off x="393700" y="166688"/>
                                                          <a:ext cx="11401425" cy="6524625"/>
                                                        </a:xfrm>
                                                        <a:prstGeom prst="rect">
                                                          <a:avLst/>
                                                        </a:prstGeom>
                                                        <a:noFill/>
                                                        <a:ln w="9525">
                                                          <a:noFill/>
                                                          <a:miter lim="800000"/>
                                                          <a:headEnd/>
                                                          <a:tailEnd/>
                                                        </a:ln>
                                                        <a:effectLst/>
                                                      </p:spPr>
                                                    </p:pic>
                                                    <p:sp>
                                                      <p:nvSpPr>
                                                        <p:cNvPr id="4" name="TextBox 3"/>
                                                        <p:cNvSpPr txBox="1"/>
                                                        <p:nvPr/>
                                                      </p:nvSpPr>
                                                      <p:spPr>
                                                        <a:xfrm>
                                                          <a:off x="4452132" y="572274"/>
                                                          <a:ext cx="2901756" cy="461665"/>
                                                        </a:xfrm>
                                                        <a:prstGeom prst="rect">
                                                          <a:avLst/>
                                                        </a:prstGeom>
                                                        <a:noFill/>
                                                      </p:spPr>
                                                      <p:txBody>
                                                        <a:bodyPr wrap="none" rtlCol="0">
                                                          <a:spAutoFit/>
                                                        </a:bodyPr>
                                                        <a:lstStyle/>
                                                        <a:p>
                                                          <a:r>
                                                            <a:rPr lang="ru-RU" sz="2400" b="1" dirty="0" smtClean="0">
                                                              <a:latin typeface="Times New Roman" pitchFamily="18" charset="0"/>
                                                              <a:cs typeface="Times New Roman" pitchFamily="18" charset="0"/>
                                                            </a:rPr>
                                                            <a:t>П   Р   О  Р  У   Б   Ь</a:t>
                                                          </a:r>
                                                          <a:endParaRPr lang="ru-RU" sz="2400" b="1" dirty="0">
                                                            <a:latin typeface="Times New Roman" pitchFamily="18" charset="0"/>
                                                            <a:cs typeface="Times New Roman" pitchFamily="18" charset="0"/>
                                                          </a:endParaRPr>
                                                        </a:p>
                                                      </p:txBody>
                                                    </p:sp>
                                                  </p:grpSp>
                                                  <p:sp>
                                                    <p:nvSpPr>
                                                      <p:cNvPr id="3" name="Прямоугольник 2"/>
                                                      <p:cNvSpPr/>
                                                      <p:nvPr/>
                                                    </p:nvSpPr>
                                                    <p:spPr>
                                                      <a:xfrm>
                                                        <a:off x="0" y="357960"/>
                                                        <a:ext cx="2669705" cy="584775"/>
                                                      </a:xfrm>
                                                      <a:prstGeom prst="rect">
                                                        <a:avLst/>
                                                      </a:prstGeom>
                                                      <a:noFill/>
                                                      <a:scene3d>
                                                        <a:camera prst="isometricOffAxis1Right"/>
                                                        <a:lightRig rig="threePt" dir="t"/>
                                                      </a:scene3d>
                                                    </p:spPr>
                                                    <p:txBody>
                                                      <a:bodyPr wrap="none" lIns="91440" tIns="45720" rIns="91440" bIns="45720">
                                                        <a:spAutoFit/>
                                                      </a:bodyPr>
                                                      <a:lstStyle/>
                                                      <a:p>
                                                        <a:pPr algn="ctr"/>
                                                        <a:r>
                                                          <a:rPr lang="ru-RU" sz="3200" b="0" cap="none" spc="0" dirty="0" smtClean="0">
                                                            <a:ln w="18415" cmpd="sng">
                                                              <a:solidFill>
                                                                <a:schemeClr val="tx1"/>
                                                              </a:solidFill>
                                                              <a:prstDash val="solid"/>
                                                            </a:ln>
                                                            <a:effectLst>
                                                              <a:outerShdw blurRad="63500" dir="3600000" algn="tl" rotWithShape="0">
                                                                <a:srgbClr val="000000">
                                                                  <a:alpha val="70000"/>
                                                                </a:srgbClr>
                                                              </a:outerShdw>
                                                            </a:effectLst>
                                                          </a:rPr>
                                                          <a:t>По </a:t>
                                                        </a:r>
                                                        <a:r>
                                                          <a:rPr lang="ru-RU" sz="3200" dirty="0" smtClean="0">
                                                            <a:ln w="18415" cmpd="sng">
                                                              <a:solidFill>
                                                                <a:schemeClr val="tx1"/>
                                                              </a:solidFill>
                                                              <a:prstDash val="solid"/>
                                                            </a:ln>
                                                            <a:effectLst>
                                                              <a:outerShdw blurRad="63500" dir="3600000" algn="tl" rotWithShape="0">
                                                                <a:srgbClr val="000000">
                                                                  <a:alpha val="70000"/>
                                                                </a:srgbClr>
                                                              </a:outerShdw>
                                                            </a:effectLst>
                                                          </a:rPr>
                                                          <a:t>вертикали</a:t>
                                                        </a:r>
                                                        <a:r>
                                                          <a:rPr lang="ru-RU" sz="3200" b="0" cap="none" spc="0" dirty="0" smtClean="0">
                                                            <a:ln w="18415" cmpd="sng">
                                                              <a:solidFill>
                                                                <a:schemeClr val="tx1"/>
                                                              </a:solidFill>
                                                              <a:prstDash val="solid"/>
                                                            </a:ln>
                                                            <a:effectLst>
                                                              <a:outerShdw blurRad="63500" dir="3600000" algn="tl" rotWithShape="0">
                                                                <a:srgbClr val="000000">
                                                                  <a:alpha val="70000"/>
                                                                </a:srgbClr>
                                                              </a:outerShdw>
                                                            </a:effectLst>
                                                          </a:rPr>
                                                          <a:t>:</a:t>
                                                        </a:r>
                                                        <a:endParaRPr lang="ru-RU" sz="3200" b="0" cap="none" spc="0" dirty="0">
                                                          <a:ln w="18415" cmpd="sng">
                                                            <a:solidFill>
                                                              <a:schemeClr val="tx1"/>
                                                            </a:solidFill>
                                                            <a:prstDash val="solid"/>
                                                          </a:ln>
                                                          <a:effectLst>
                                                            <a:outerShdw blurRad="63500" dir="3600000" algn="tl" rotWithShape="0">
                                                              <a:srgbClr val="000000">
                                                                <a:alpha val="70000"/>
                                                              </a:srgbClr>
                                                            </a:outerShdw>
                                                          </a:effectLst>
                                                        </a:endParaRPr>
                                                      </a:p>
                                                    </p:txBody>
                                                  </p:sp>
                                                </p:grpSp>
                                                <p:sp>
                                                  <p:nvSpPr>
                                                    <p:cNvPr id="13" name="Прямоугольник 12"/>
                                                    <p:cNvSpPr/>
                                                    <p:nvPr/>
                                                  </p:nvSpPr>
                                                  <p:spPr>
                                                    <a:xfrm>
                                                      <a:off x="4094942" y="1358092"/>
                                                      <a:ext cx="3276859" cy="461665"/>
                                                    </a:xfrm>
                                                    <a:prstGeom prst="rect">
                                                      <a:avLst/>
                                                    </a:prstGeom>
                                                  </p:spPr>
                                                  <p:txBody>
                                                    <a:bodyPr wrap="none">
                                                      <a:spAutoFit/>
                                                    </a:bodyPr>
                                                    <a:lstStyle/>
                                                    <a:p>
                                                      <a:r>
                                                        <a:rPr lang="ru-RU" sz="2400" b="1" dirty="0" smtClean="0">
                                                          <a:latin typeface="Times New Roman" pitchFamily="18" charset="0"/>
                                                          <a:cs typeface="Times New Roman" pitchFamily="18" charset="0"/>
                                                        </a:rPr>
                                                        <a:t>П  О   Х  Л   Е  Б  К  А</a:t>
                                                      </a:r>
                                                      <a:endParaRPr lang="ru-RU" sz="2400" dirty="0"/>
                                                    </a:p>
                                                  </p:txBody>
                                                </p:sp>
                                              </p:grpSp>
                                              <p:sp>
                                                <p:nvSpPr>
                                                  <p:cNvPr id="15" name="TextBox 14"/>
                                                  <p:cNvSpPr txBox="1"/>
                                                  <p:nvPr/>
                                                </p:nvSpPr>
                                                <p:spPr>
                                                  <a:xfrm>
                                                    <a:off x="8166908" y="1358092"/>
                                                    <a:ext cx="2871299" cy="461665"/>
                                                  </a:xfrm>
                                                  <a:prstGeom prst="rect">
                                                    <a:avLst/>
                                                  </a:prstGeom>
                                                  <a:noFill/>
                                                </p:spPr>
                                                <p:txBody>
                                                  <a:bodyPr wrap="none" rtlCol="0">
                                                    <a:spAutoFit/>
                                                  </a:bodyPr>
                                                  <a:lstStyle/>
                                                  <a:p>
                                                    <a:r>
                                                      <a:rPr lang="ru-RU" sz="2400" b="1" dirty="0" smtClean="0">
                                                        <a:latin typeface="Times New Roman" pitchFamily="18" charset="0"/>
                                                        <a:cs typeface="Times New Roman" pitchFamily="18" charset="0"/>
                                                      </a:rPr>
                                                      <a:t>М  Е  Д   В   Е  Д   Ь</a:t>
                                                    </a:r>
                                                    <a:endParaRPr lang="ru-RU" sz="2400" b="1" dirty="0">
                                                      <a:latin typeface="Times New Roman" pitchFamily="18" charset="0"/>
                                                      <a:cs typeface="Times New Roman" pitchFamily="18" charset="0"/>
                                                    </a:endParaRPr>
                                                  </a:p>
                                                </p:txBody>
                                              </p:sp>
                                            </p:grpSp>
                                            <p:sp>
                                              <p:nvSpPr>
                                                <p:cNvPr id="18" name="TextBox 17"/>
                                                <p:cNvSpPr txBox="1"/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2451868" y="2572538"/>
                                                  <a:ext cx="2401619" cy="461665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  <a:noFill/>
                                              </p:spPr>
                                              <p:txBody>
                                                <a:bodyPr wrap="none" rtlCol="0">
                                                  <a:spAutoFit/>
                                                </a:bodyPr>
                                                <a:lstStyle/>
                                                <a:p>
                                                  <a:r>
                                                    <a:rPr lang="ru-RU" sz="2400" b="1" dirty="0" smtClean="0">
                                                      <a:latin typeface="Times New Roman" pitchFamily="18" charset="0"/>
                                                      <a:cs typeface="Times New Roman" pitchFamily="18" charset="0"/>
                                                    </a:rPr>
                                                    <a:t>К   У  З   Н  Е  Ц</a:t>
                                                  </a:r>
                                                  <a:endParaRPr lang="ru-RU" sz="2400" b="1" dirty="0">
                                                    <a:latin typeface="Times New Roman" pitchFamily="18" charset="0"/>
                                                    <a:cs typeface="Times New Roman" pitchFamily="18" charset="0"/>
                                                  </a:endParaRPr>
                                                </a:p>
                                              </p:txBody>
                                            </p:sp>
                                          </p:grpSp>
                                          <p:sp>
                                            <p:nvSpPr>
                                              <p:cNvPr id="16" name="TextBox 15"/>
                                              <p:cNvSpPr txBox="1"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6095206" y="2572538"/>
                                                <a:ext cx="2885726" cy="461665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noFill/>
                                            </p:spPr>
                                            <p:txBody>
                                              <a:bodyPr wrap="none" rtlCol="0">
                                                <a:spAutoFit/>
                                              </a:bodyPr>
                                              <a:lstStyle/>
                                              <a:p>
                                                <a:r>
                                                  <a:rPr lang="ru-RU" sz="2400" b="1" dirty="0" smtClean="0">
                                                    <a:latin typeface="Times New Roman" pitchFamily="18" charset="0"/>
                                                    <a:cs typeface="Times New Roman" pitchFamily="18" charset="0"/>
                                                  </a:rPr>
                                                  <a:t>К   У  Р   О  Ч   К  А</a:t>
                                                </a:r>
                                                <a:endParaRPr lang="ru-RU" sz="2400" b="1" dirty="0">
                                                  <a:latin typeface="Times New Roman" pitchFamily="18" charset="0"/>
                                                  <a:cs typeface="Times New Roman" pitchFamily="18" charset="0"/>
                                                </a:endParaRPr>
                                              </a:p>
                                            </p:txBody>
                                          </p:sp>
                                        </p:grpSp>
                                        <p:sp>
                                          <p:nvSpPr>
                                            <p:cNvPr id="17" name="TextBox 16"/>
                                            <p:cNvSpPr txBox="1"/>
                                            <p:nvPr/>
                                          </p:nvSpPr>
                                          <p:spPr>
                                            <a:xfrm>
                                              <a:off x="9738544" y="3001166"/>
                                              <a:ext cx="2193229" cy="461665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noFill/>
                                          </p:spPr>
                                          <p:txBody>
                                            <a:bodyPr wrap="none" rtlCol="0">
                                              <a:spAutoFit/>
                                            </a:bodyPr>
                                            <a:lstStyle/>
                                            <a:p>
                                              <a:r>
                                                <a:rPr lang="ru-RU" sz="2400" b="1" dirty="0" smtClean="0">
                                                  <a:latin typeface="Times New Roman" pitchFamily="18" charset="0"/>
                                                  <a:cs typeface="Times New Roman" pitchFamily="18" charset="0"/>
                                                </a:rPr>
                                                <a:t>О   С   И  Н  А</a:t>
                                              </a:r>
                                              <a:endParaRPr lang="ru-RU" sz="2400" b="1" dirty="0">
                                                <a:latin typeface="Times New Roman" pitchFamily="18" charset="0"/>
                                                <a:cs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</p:grpSp>
                                      <p:sp>
                                        <p:nvSpPr>
                                          <p:cNvPr id="24" name="TextBox 23"/>
                                          <p:cNvSpPr txBox="1"/>
                                          <p:nvPr/>
                                        </p:nvSpPr>
                                        <p:spPr>
                                          <a:xfrm>
                                            <a:off x="880232" y="3358356"/>
                                            <a:ext cx="1972015" cy="461665"/>
                                          </a:xfrm>
                                          <a:prstGeom prst="rect">
                                            <a:avLst/>
                                          </a:prstGeom>
                                          <a:noFill/>
                                        </p:spPr>
                                        <p:txBody>
                                          <a:bodyPr wrap="none" rtlCol="0">
                                            <a:spAutoFit/>
                                          </a:bodyPr>
                                          <a:lstStyle/>
                                          <a:p>
                                            <a:r>
                                              <a:rPr lang="ru-RU" sz="2400" b="1" dirty="0" smtClean="0">
                                                <a:latin typeface="Times New Roman" pitchFamily="18" charset="0"/>
                                                <a:cs typeface="Times New Roman" pitchFamily="18" charset="0"/>
                                              </a:rPr>
                                              <a:t>Х  В   О  С  Т</a:t>
                                            </a:r>
                                            <a:endParaRPr lang="ru-RU" sz="2400" b="1" dirty="0">
                                              <a:latin typeface="Times New Roman" pitchFamily="18" charset="0"/>
                                              <a:cs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</p:grpSp>
                                    <p:sp>
                                      <p:nvSpPr>
                                        <p:cNvPr id="22" name="TextBox 21"/>
                                        <p:cNvSpPr txBox="1"/>
                                        <p:nvPr/>
                                      </p:nvSpPr>
                                      <p:spPr>
                                        <a:xfrm>
                                          <a:off x="4094942" y="3786984"/>
                                          <a:ext cx="2856872" cy="461665"/>
                                        </a:xfrm>
                                        <a:prstGeom prst="rect">
                                          <a:avLst/>
                                        </a:prstGeom>
                                        <a:noFill/>
                                      </p:spPr>
                                      <p:txBody>
                                        <a:bodyPr wrap="none" rtlCol="0">
                                          <a:spAutoFit/>
                                        </a:bodyPr>
                                        <a:lstStyle/>
                                        <a:p>
                                          <a:r>
                                            <a:rPr lang="ru-RU" sz="2400" b="1" dirty="0" smtClean="0">
                                              <a:latin typeface="Times New Roman" pitchFamily="18" charset="0"/>
                                              <a:cs typeface="Times New Roman" pitchFamily="18" charset="0"/>
                                            </a:rPr>
                                            <a:t>К  О   Л  О  Б  О   К</a:t>
                                          </a:r>
                                          <a:endParaRPr lang="ru-RU" sz="2400" b="1" dirty="0">
                                            <a:latin typeface="Times New Roman" pitchFamily="18" charset="0"/>
                                            <a:cs typeface="Times New Roman" pitchFamily="18" charset="0"/>
                                          </a:endParaRPr>
                                        </a:p>
                                      </p:txBody>
                                    </p:sp>
                                  </p:grpSp>
                                  <p:sp>
                                    <p:nvSpPr>
                                      <p:cNvPr id="26" name="TextBox 25"/>
                                      <p:cNvSpPr txBox="1"/>
                                      <p:nvPr/>
                                    </p:nvSpPr>
                                    <p:spPr>
                                      <a:xfrm>
                                        <a:off x="1666050" y="4572802"/>
                                        <a:ext cx="1654620" cy="461665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</p:spPr>
                                    <p:txBody>
                                      <a:bodyPr wrap="none" rtlCol="0">
                                        <a:spAutoFit/>
                                      </a:bodyPr>
                                      <a:lstStyle/>
                                      <a:p>
                                        <a:r>
                                          <a:rPr lang="ru-RU" sz="2400" b="1" dirty="0" smtClean="0">
                                            <a:latin typeface="Times New Roman" pitchFamily="18" charset="0"/>
                                            <a:cs typeface="Times New Roman" pitchFamily="18" charset="0"/>
                                          </a:rPr>
                                          <a:t>О  Р   Е   Х</a:t>
                                        </a:r>
                                        <a:endParaRPr lang="ru-RU" sz="2400" b="1" dirty="0">
                                          <a:latin typeface="Times New Roman" pitchFamily="18" charset="0"/>
                                          <a:cs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</p:grpSp>
                                <p:sp>
                                  <p:nvSpPr>
                                    <p:cNvPr id="48" name="TextBox 47"/>
                                    <p:cNvSpPr txBox="1"/>
                                    <p:nvPr/>
                                  </p:nvSpPr>
                                  <p:spPr>
                                    <a:xfrm>
                                      <a:off x="5309388" y="4644240"/>
                                      <a:ext cx="2028119" cy="461665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</p:spPr>
                                  <p:txBody>
                                    <a:bodyPr wrap="none" rtlCol="0">
                                      <a:spAutoFit/>
                                    </a:bodyPr>
                                    <a:lstStyle/>
                                    <a:p>
                                      <a:r>
                                        <a:rPr lang="ru-RU" sz="2400" b="1" dirty="0" smtClean="0">
                                          <a:latin typeface="Times New Roman" pitchFamily="18" charset="0"/>
                                          <a:cs typeface="Times New Roman" pitchFamily="18" charset="0"/>
                                        </a:rPr>
                                        <a:t>Д   Я  Т   Е  Л</a:t>
                                      </a:r>
                                      <a:endParaRPr lang="ru-RU" sz="2400" b="1" dirty="0">
                                        <a:latin typeface="Times New Roman" pitchFamily="18" charset="0"/>
                                        <a:cs typeface="Times New Roman" pitchFamily="18" charset="0"/>
                                      </a:endParaRPr>
                                    </a:p>
                                  </p:txBody>
                                </p:sp>
                              </p:grpSp>
                              <p:sp>
                                <p:nvSpPr>
                                  <p:cNvPr id="28" name="TextBox 27"/>
                                  <p:cNvSpPr txBox="1"/>
                                  <p:nvPr/>
                                </p:nvSpPr>
                                <p:spPr>
                                  <a:xfrm>
                                    <a:off x="4523570" y="5430058"/>
                                    <a:ext cx="2860078" cy="461665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rtlCol="0">
                                    <a:spAutoFit/>
                                  </a:bodyPr>
                                  <a:lstStyle/>
                                  <a:p>
                                    <a:r>
                                      <a:rPr lang="ru-RU" sz="2400" b="1" dirty="0" smtClean="0">
                                        <a:latin typeface="Times New Roman" pitchFamily="18" charset="0"/>
                                        <a:cs typeface="Times New Roman" pitchFamily="18" charset="0"/>
                                      </a:rPr>
                                      <a:t>П  Е   Т   У Ш  О  К</a:t>
                                    </a:r>
                                    <a:endParaRPr lang="ru-RU" sz="2400" b="1" dirty="0">
                                      <a:latin typeface="Times New Roman" pitchFamily="18" charset="0"/>
                                      <a:cs typeface="Times New Roman" pitchFamily="18" charset="0"/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31" name="TextBox 30"/>
                                <p:cNvSpPr txBox="1"/>
                                <p:nvPr/>
                              </p:nvSpPr>
                              <p:spPr>
                                <a:xfrm>
                                  <a:off x="451604" y="5858686"/>
                                  <a:ext cx="1560042" cy="461665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rtlCol="0">
                                  <a:spAutoFit/>
                                </a:bodyPr>
                                <a:lstStyle/>
                                <a:p>
                                  <a:r>
                                    <a:rPr lang="ru-RU" sz="2400" b="1" dirty="0" smtClean="0">
                                      <a:latin typeface="Times New Roman" pitchFamily="18" charset="0"/>
                                      <a:cs typeface="Times New Roman" pitchFamily="18" charset="0"/>
                                    </a:rPr>
                                    <a:t>Л  И  С  А</a:t>
                                  </a:r>
                                  <a:endParaRPr lang="ru-RU" sz="2400" b="1" dirty="0">
                                    <a:latin typeface="Times New Roman" pitchFamily="18" charset="0"/>
                                    <a:cs typeface="Times New Roman" pitchFamily="18" charset="0"/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34" name="TextBox 33"/>
                              <p:cNvSpPr txBox="1"/>
                              <p:nvPr/>
                            </p:nvSpPr>
                            <p:spPr>
                              <a:xfrm>
                                <a:off x="8881288" y="215084"/>
                                <a:ext cx="582211" cy="1245597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vert="wordArtVert" wrap="none" rtlCol="0">
                                <a:spAutoFit/>
                              </a:bodyPr>
                              <a:lstStyle/>
                              <a:p>
                                <a:r>
                                  <a:rPr lang="ru-RU" sz="2400" b="1" dirty="0" smtClean="0">
                                    <a:latin typeface="Times New Roman" pitchFamily="18" charset="0"/>
                                    <a:cs typeface="Times New Roman" pitchFamily="18" charset="0"/>
                                  </a:rPr>
                                  <a:t>ГРА</a:t>
                                </a:r>
                                <a:endParaRPr lang="ru-RU" sz="2400" b="1" dirty="0">
                                  <a:latin typeface="Times New Roman" pitchFamily="18" charset="0"/>
                                  <a:cs typeface="Times New Roman" pitchFamily="18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36" name="TextBox 35"/>
                            <p:cNvSpPr txBox="1"/>
                            <p:nvPr/>
                          </p:nvSpPr>
                          <p:spPr>
                            <a:xfrm>
                              <a:off x="6452396" y="1000902"/>
                              <a:ext cx="487634" cy="461665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rtlCol="0">
                              <a:spAutoFit/>
                            </a:bodyPr>
                            <a:lstStyle/>
                            <a:p>
                              <a:r>
                                <a:rPr lang="ru-RU" sz="2400" b="1" dirty="0" smtClean="0">
                                  <a:latin typeface="Times New Roman" pitchFamily="18" charset="0"/>
                                  <a:cs typeface="Times New Roman" pitchFamily="18" charset="0"/>
                                </a:rPr>
                                <a:t>Ы</a:t>
                              </a:r>
                              <a:endParaRPr lang="ru-RU" sz="2400" b="1" dirty="0">
                                <a:latin typeface="Times New Roman" pitchFamily="18" charset="0"/>
                                <a:cs typeface="Times New Roman" pitchFamily="18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38" name="TextBox 37"/>
                          <p:cNvSpPr txBox="1"/>
                          <p:nvPr/>
                        </p:nvSpPr>
                        <p:spPr>
                          <a:xfrm>
                            <a:off x="9667106" y="1000902"/>
                            <a:ext cx="582211" cy="2875146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vert="wordArtVert" wrap="none" rtlCol="0">
                            <a:spAutoFit/>
                          </a:bodyPr>
                          <a:lstStyle/>
                          <a:p>
                            <a:r>
                              <a:rPr lang="ru-RU" sz="2400" b="1" dirty="0" smtClean="0">
                                <a:latin typeface="Times New Roman" pitchFamily="18" charset="0"/>
                                <a:cs typeface="Times New Roman" pitchFamily="18" charset="0"/>
                              </a:rPr>
                              <a:t>Т РЕМ К</a:t>
                            </a:r>
                            <a:endParaRPr lang="ru-RU" sz="2400" b="1" dirty="0">
                              <a:latin typeface="Times New Roman" pitchFamily="18" charset="0"/>
                              <a:cs typeface="Times New Roman" pitchFamily="18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40" name="TextBox 39"/>
                        <p:cNvSpPr txBox="1"/>
                        <p:nvPr/>
                      </p:nvSpPr>
                      <p:spPr>
                        <a:xfrm>
                          <a:off x="4023504" y="1786720"/>
                          <a:ext cx="582211" cy="208005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wordArtVert" wrap="none" rtlCol="0">
                          <a:spAutoFit/>
                        </a:bodyPr>
                        <a:lstStyle/>
                        <a:p>
                          <a:r>
                            <a:rPr lang="ru-RU" sz="2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ОМ ЩИ</a:t>
                          </a:r>
                          <a:endParaRPr lang="ru-RU" sz="2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</p:grpSp>
                  <p:sp>
                    <p:nvSpPr>
                      <p:cNvPr id="42" name="TextBox 41"/>
                      <p:cNvSpPr txBox="1"/>
                      <p:nvPr/>
                    </p:nvSpPr>
                    <p:spPr>
                      <a:xfrm>
                        <a:off x="8095470" y="1786720"/>
                        <a:ext cx="582211" cy="168251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vert="wordArtVert" wrap="none" rtlCol="0">
                        <a:spAutoFit/>
                      </a:bodyPr>
                      <a:lstStyle/>
                      <a:p>
                        <a:r>
                          <a:rPr lang="ru-RU" sz="2400" b="1" dirty="0" smtClean="0">
                            <a:latin typeface="Times New Roman" pitchFamily="18" charset="0"/>
                            <a:cs typeface="Times New Roman" pitchFamily="18" charset="0"/>
                          </a:rPr>
                          <a:t>ЫШ А</a:t>
                        </a:r>
                        <a:endParaRPr lang="ru-RU" sz="2400" b="1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</p:grpSp>
                <p:sp>
                  <p:nvSpPr>
                    <p:cNvPr id="44" name="TextBox 43"/>
                    <p:cNvSpPr txBox="1"/>
                    <p:nvPr/>
                  </p:nvSpPr>
                  <p:spPr>
                    <a:xfrm>
                      <a:off x="6452396" y="2143910"/>
                      <a:ext cx="582211" cy="1682512"/>
                    </a:xfrm>
                    <a:prstGeom prst="rect">
                      <a:avLst/>
                    </a:prstGeom>
                    <a:noFill/>
                  </p:spPr>
                  <p:txBody>
                    <a:bodyPr vert="wordArtVert" wrap="none" rtlCol="0">
                      <a:spAutoFit/>
                    </a:bodyPr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 ЖИ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2451868" y="3001166"/>
                    <a:ext cx="423514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ru-RU" sz="2400" b="1" dirty="0" smtClean="0">
                        <a:latin typeface="Times New Roman" pitchFamily="18" charset="0"/>
                        <a:cs typeface="Times New Roman" pitchFamily="18" charset="0"/>
                      </a:rPr>
                      <a:t>О</a:t>
                    </a:r>
                    <a:endParaRPr lang="ru-RU" sz="24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</p:grpSp>
          <p:sp>
            <p:nvSpPr>
              <p:cNvPr id="47" name="TextBox 46"/>
              <p:cNvSpPr txBox="1"/>
              <p:nvPr/>
            </p:nvSpPr>
            <p:spPr>
              <a:xfrm>
                <a:off x="1523174" y="3786984"/>
                <a:ext cx="582211" cy="2080057"/>
              </a:xfrm>
              <a:prstGeom prst="rect">
                <a:avLst/>
              </a:prstGeom>
              <a:noFill/>
            </p:spPr>
            <p:txBody>
              <a:bodyPr vert="wordArtVert" wrap="none" rtlCol="0">
                <a:spAutoFit/>
              </a:bodyPr>
              <a:lstStyle/>
              <a:p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КР ШК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>
              <a:off x="737356" y="4215612"/>
              <a:ext cx="582211" cy="2471446"/>
            </a:xfrm>
            <a:prstGeom prst="rect">
              <a:avLst/>
            </a:prstGeom>
            <a:noFill/>
          </p:spPr>
          <p:txBody>
            <a:bodyPr vert="wordArtVert" wrap="none" rtlCol="0">
              <a:spAutoFit/>
            </a:bodyPr>
            <a:lstStyle/>
            <a:p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КУВШ Н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Вертикальный свиток 11"/>
          <p:cNvSpPr/>
          <p:nvPr/>
        </p:nvSpPr>
        <p:spPr>
          <a:xfrm>
            <a:off x="7595404" y="4215612"/>
            <a:ext cx="4357718" cy="2428892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18. Как звали мышь в сказке «Мышь и воробей».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023768" y="5001430"/>
            <a:ext cx="582211" cy="1682512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55" grpId="0"/>
      <p:bldP spid="55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12310312" cy="6911627"/>
            <a:chOff x="0" y="-52039"/>
            <a:chExt cx="12310312" cy="6911627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>
              <a:off x="6023768" y="-52039"/>
              <a:ext cx="6286544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 flipH="1">
              <a:off x="0" y="-52039"/>
              <a:ext cx="6072230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5" name="Прямоугольник 4"/>
          <p:cNvSpPr/>
          <p:nvPr/>
        </p:nvSpPr>
        <p:spPr>
          <a:xfrm>
            <a:off x="2666182" y="1500968"/>
            <a:ext cx="7425419" cy="1569660"/>
          </a:xfrm>
          <a:prstGeom prst="rect">
            <a:avLst/>
          </a:prstGeom>
          <a:noFill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/>
            <a:r>
              <a:rPr lang="ru-RU" sz="9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Молодцы!!!</a:t>
            </a:r>
            <a:endParaRPr lang="ru-RU" sz="96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452" r="8065" b="4839"/>
          <a:stretch>
            <a:fillRect/>
          </a:stretch>
        </p:blipFill>
        <p:spPr>
          <a:xfrm>
            <a:off x="4809322" y="2929728"/>
            <a:ext cx="2631098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0" y="-52039"/>
            <a:ext cx="12310312" cy="6911627"/>
            <a:chOff x="0" y="-52039"/>
            <a:chExt cx="12310312" cy="6911627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>
              <a:off x="6023768" y="-52039"/>
              <a:ext cx="6286544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 flipH="1">
              <a:off x="0" y="-52039"/>
              <a:ext cx="6072230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1" name="Группа 10"/>
          <p:cNvGrpSpPr/>
          <p:nvPr/>
        </p:nvGrpSpPr>
        <p:grpSpPr>
          <a:xfrm>
            <a:off x="0" y="166688"/>
            <a:ext cx="11795125" cy="6524625"/>
            <a:chOff x="0" y="166688"/>
            <a:chExt cx="11795125" cy="6524625"/>
          </a:xfrm>
        </p:grpSpPr>
        <p:grpSp>
          <p:nvGrpSpPr>
            <p:cNvPr id="9" name="Группа 8"/>
            <p:cNvGrpSpPr/>
            <p:nvPr/>
          </p:nvGrpSpPr>
          <p:grpSpPr>
            <a:xfrm>
              <a:off x="393700" y="166688"/>
              <a:ext cx="11401425" cy="6524625"/>
              <a:chOff x="393700" y="166688"/>
              <a:chExt cx="11401425" cy="6524625"/>
            </a:xfrm>
          </p:grpSpPr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93700" y="166688"/>
                <a:ext cx="11401425" cy="65246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4452132" y="572274"/>
                <a:ext cx="290175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П   Р   О  Р  У   Б   Ь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" name="Прямоугольник 2"/>
            <p:cNvSpPr/>
            <p:nvPr/>
          </p:nvSpPr>
          <p:spPr>
            <a:xfrm>
              <a:off x="0" y="357960"/>
              <a:ext cx="3047822" cy="584775"/>
            </a:xfrm>
            <a:prstGeom prst="rect">
              <a:avLst/>
            </a:prstGeom>
            <a:noFill/>
            <a:scene3d>
              <a:camera prst="isometricOffAxis1Right"/>
              <a:lightRig rig="threePt" dir="t"/>
            </a:scene3d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200" b="0" cap="none" spc="0" dirty="0" smtClean="0">
                  <a:ln w="18415" cmpd="sng">
                    <a:solidFill>
                      <a:schemeClr val="tx1"/>
                    </a:solidFill>
                    <a:prstDash val="solid"/>
                  </a:ln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По горизонтали:</a:t>
              </a:r>
              <a:endParaRPr lang="ru-RU" sz="3200" b="0" cap="none" spc="0" dirty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6" name="Вертикальный свиток 5"/>
          <p:cNvSpPr/>
          <p:nvPr/>
        </p:nvSpPr>
        <p:spPr>
          <a:xfrm>
            <a:off x="7881156" y="4287050"/>
            <a:ext cx="3929090" cy="2214578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Чем угощалась Маша в избушке медведей в сказке «Три медведя»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094942" y="1358092"/>
            <a:ext cx="32768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  О   Х  Л   Е  Б   К  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3" grpId="0"/>
      <p:bldP spid="1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0" y="-52039"/>
            <a:ext cx="12310312" cy="6911627"/>
            <a:chOff x="0" y="-52039"/>
            <a:chExt cx="12310312" cy="6911627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>
              <a:off x="6023768" y="-52039"/>
              <a:ext cx="6286544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 flipH="1">
              <a:off x="0" y="-52039"/>
              <a:ext cx="6072230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1" name="Группа 10"/>
          <p:cNvGrpSpPr/>
          <p:nvPr/>
        </p:nvGrpSpPr>
        <p:grpSpPr>
          <a:xfrm>
            <a:off x="0" y="166688"/>
            <a:ext cx="11795125" cy="6524625"/>
            <a:chOff x="0" y="166688"/>
            <a:chExt cx="11795125" cy="6524625"/>
          </a:xfrm>
        </p:grpSpPr>
        <p:grpSp>
          <p:nvGrpSpPr>
            <p:cNvPr id="2" name="Группа 10"/>
            <p:cNvGrpSpPr/>
            <p:nvPr/>
          </p:nvGrpSpPr>
          <p:grpSpPr>
            <a:xfrm>
              <a:off x="0" y="166688"/>
              <a:ext cx="11795125" cy="6524625"/>
              <a:chOff x="0" y="166688"/>
              <a:chExt cx="11795125" cy="6524625"/>
            </a:xfrm>
          </p:grpSpPr>
          <p:grpSp>
            <p:nvGrpSpPr>
              <p:cNvPr id="5" name="Группа 8"/>
              <p:cNvGrpSpPr/>
              <p:nvPr/>
            </p:nvGrpSpPr>
            <p:grpSpPr>
              <a:xfrm>
                <a:off x="393700" y="166688"/>
                <a:ext cx="11401425" cy="6524625"/>
                <a:chOff x="393700" y="166688"/>
                <a:chExt cx="11401425" cy="6524625"/>
              </a:xfrm>
            </p:grpSpPr>
            <p:pic>
              <p:nvPicPr>
                <p:cNvPr id="3074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</a:blip>
                <a:srcRect/>
                <a:stretch>
                  <a:fillRect/>
                </a:stretch>
              </p:blipFill>
              <p:spPr bwMode="auto">
                <a:xfrm>
                  <a:off x="393700" y="166688"/>
                  <a:ext cx="11401425" cy="65246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4" name="TextBox 3"/>
                <p:cNvSpPr txBox="1"/>
                <p:nvPr/>
              </p:nvSpPr>
              <p:spPr>
                <a:xfrm>
                  <a:off x="4452132" y="572274"/>
                  <a:ext cx="290175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sz="2400" b="1" dirty="0" smtClean="0">
                      <a:latin typeface="Times New Roman" pitchFamily="18" charset="0"/>
                      <a:cs typeface="Times New Roman" pitchFamily="18" charset="0"/>
                    </a:rPr>
                    <a:t>П   Р   О  Р  У   Б   Ь</a:t>
                  </a:r>
                  <a:endParaRPr lang="ru-RU" sz="2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3" name="Прямоугольник 2"/>
              <p:cNvSpPr/>
              <p:nvPr/>
            </p:nvSpPr>
            <p:spPr>
              <a:xfrm>
                <a:off x="0" y="357960"/>
                <a:ext cx="3047822" cy="584775"/>
              </a:xfrm>
              <a:prstGeom prst="rect">
                <a:avLst/>
              </a:prstGeom>
              <a:noFill/>
              <a:scene3d>
                <a:camera prst="isometricOffAxis1Right"/>
                <a:lightRig rig="threePt" dir="t"/>
              </a:scene3d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3200" b="0" cap="none" spc="0" dirty="0" smtClean="0">
                    <a:ln w="18415" cmpd="sng">
                      <a:solidFill>
                        <a:schemeClr val="tx1"/>
                      </a:solidFill>
                      <a:prstDash val="solid"/>
                    </a:ln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По горизонтали:</a:t>
                </a:r>
                <a:endParaRPr lang="ru-RU" sz="3200" b="0" cap="none" spc="0" dirty="0">
                  <a:ln w="18415" cmpd="sng">
                    <a:solidFill>
                      <a:schemeClr val="tx1"/>
                    </a:solidFill>
                    <a:prstDash val="solid"/>
                  </a:ln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3" name="Прямоугольник 12"/>
            <p:cNvSpPr/>
            <p:nvPr/>
          </p:nvSpPr>
          <p:spPr>
            <a:xfrm>
              <a:off x="4094942" y="1358092"/>
              <a:ext cx="327685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П  О   Х  Л   Е  Б   К  А</a:t>
              </a:r>
              <a:endParaRPr lang="ru-RU" sz="2400" dirty="0"/>
            </a:p>
          </p:txBody>
        </p:sp>
      </p:grpSp>
      <p:sp>
        <p:nvSpPr>
          <p:cNvPr id="12" name="Вертикальный свиток 11"/>
          <p:cNvSpPr/>
          <p:nvPr/>
        </p:nvSpPr>
        <p:spPr>
          <a:xfrm>
            <a:off x="7809718" y="4215612"/>
            <a:ext cx="3929090" cy="2214578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Какого героя провели на пирожках? </a:t>
            </a:r>
          </a:p>
          <a:p>
            <a:pPr lvl="0"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66908" y="1358092"/>
            <a:ext cx="2871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  Е  Д   В   Е  Д   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5" grpId="0"/>
      <p:bldP spid="1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0" y="-52039"/>
            <a:ext cx="12310312" cy="6911627"/>
            <a:chOff x="0" y="-52039"/>
            <a:chExt cx="12310312" cy="6911627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>
              <a:off x="6023768" y="-52039"/>
              <a:ext cx="6286544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 flipH="1">
              <a:off x="0" y="-52039"/>
              <a:ext cx="6072230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7" name="Группа 16"/>
          <p:cNvGrpSpPr/>
          <p:nvPr/>
        </p:nvGrpSpPr>
        <p:grpSpPr>
          <a:xfrm>
            <a:off x="0" y="166688"/>
            <a:ext cx="11795125" cy="6524625"/>
            <a:chOff x="0" y="166688"/>
            <a:chExt cx="11795125" cy="6524625"/>
          </a:xfrm>
        </p:grpSpPr>
        <p:grpSp>
          <p:nvGrpSpPr>
            <p:cNvPr id="2" name="Группа 10"/>
            <p:cNvGrpSpPr/>
            <p:nvPr/>
          </p:nvGrpSpPr>
          <p:grpSpPr>
            <a:xfrm>
              <a:off x="0" y="166688"/>
              <a:ext cx="11795125" cy="6524625"/>
              <a:chOff x="0" y="166688"/>
              <a:chExt cx="11795125" cy="6524625"/>
            </a:xfrm>
          </p:grpSpPr>
          <p:grpSp>
            <p:nvGrpSpPr>
              <p:cNvPr id="5" name="Группа 10"/>
              <p:cNvGrpSpPr/>
              <p:nvPr/>
            </p:nvGrpSpPr>
            <p:grpSpPr>
              <a:xfrm>
                <a:off x="0" y="166688"/>
                <a:ext cx="11795125" cy="6524625"/>
                <a:chOff x="0" y="166688"/>
                <a:chExt cx="11795125" cy="6524625"/>
              </a:xfrm>
            </p:grpSpPr>
            <p:grpSp>
              <p:nvGrpSpPr>
                <p:cNvPr id="6" name="Группа 8"/>
                <p:cNvGrpSpPr/>
                <p:nvPr/>
              </p:nvGrpSpPr>
              <p:grpSpPr>
                <a:xfrm>
                  <a:off x="393700" y="166688"/>
                  <a:ext cx="11401425" cy="6524625"/>
                  <a:chOff x="393700" y="166688"/>
                  <a:chExt cx="11401425" cy="6524625"/>
                </a:xfrm>
              </p:grpSpPr>
              <p:pic>
                <p:nvPicPr>
                  <p:cNvPr id="3074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  <a:duotone>
                      <a:schemeClr val="accent1">
                        <a:shade val="45000"/>
                        <a:satMod val="135000"/>
                      </a:schemeClr>
                      <a:prstClr val="white"/>
                    </a:duoton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93700" y="166688"/>
                    <a:ext cx="11401425" cy="652462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sp>
                <p:nvSpPr>
                  <p:cNvPr id="4" name="TextBox 3"/>
                  <p:cNvSpPr txBox="1"/>
                  <p:nvPr/>
                </p:nvSpPr>
                <p:spPr>
                  <a:xfrm>
                    <a:off x="4452132" y="572274"/>
                    <a:ext cx="2901756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ru-RU" sz="2400" b="1" dirty="0" smtClean="0">
                        <a:latin typeface="Times New Roman" pitchFamily="18" charset="0"/>
                        <a:cs typeface="Times New Roman" pitchFamily="18" charset="0"/>
                      </a:rPr>
                      <a:t>П   Р   О  Р  У   Б   Ь</a:t>
                    </a:r>
                    <a:endParaRPr lang="ru-RU" sz="24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3" name="Прямоугольник 2"/>
                <p:cNvSpPr/>
                <p:nvPr/>
              </p:nvSpPr>
              <p:spPr>
                <a:xfrm>
                  <a:off x="0" y="357960"/>
                  <a:ext cx="3047822" cy="584775"/>
                </a:xfrm>
                <a:prstGeom prst="rect">
                  <a:avLst/>
                </a:prstGeom>
                <a:noFill/>
                <a:scene3d>
                  <a:camera prst="isometricOffAxis1Right"/>
                  <a:lightRig rig="threePt" dir="t"/>
                </a:scene3d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ru-RU" sz="3200" b="0" cap="none" spc="0" dirty="0" smtClean="0">
                      <a:ln w="18415" cmpd="sng">
                        <a:solidFill>
                          <a:schemeClr val="tx1"/>
                        </a:solidFill>
                        <a:prstDash val="solid"/>
                      </a:ln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</a:rPr>
                    <a:t>По горизонтали:</a:t>
                  </a:r>
                  <a:endParaRPr lang="ru-RU" sz="3200" b="0" cap="none" spc="0" dirty="0">
                    <a:ln w="18415" cmpd="sng">
                      <a:solidFill>
                        <a:schemeClr val="tx1"/>
                      </a:solidFill>
                      <a:prstDash val="solid"/>
                    </a:ln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13" name="Прямоугольник 12"/>
              <p:cNvSpPr/>
              <p:nvPr/>
            </p:nvSpPr>
            <p:spPr>
              <a:xfrm>
                <a:off x="4094942" y="1358092"/>
                <a:ext cx="327685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П  О   Х  Л   Е  Б   К  А</a:t>
                </a:r>
                <a:endParaRPr lang="ru-RU" sz="2400" dirty="0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8166908" y="1358092"/>
              <a:ext cx="28712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М  Е  Д   В   Е  Д   Ь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Вертикальный свиток 11"/>
          <p:cNvSpPr/>
          <p:nvPr/>
        </p:nvSpPr>
        <p:spPr>
          <a:xfrm>
            <a:off x="7809718" y="4215612"/>
            <a:ext cx="3929090" cy="2214578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 К кому отправили дровосеки курочку в сказке «Петух и бобок».  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51868" y="2572538"/>
            <a:ext cx="2401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   У  З   Н  Е  Ц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8" grpId="0"/>
      <p:bldP spid="1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/>
          <p:cNvGrpSpPr/>
          <p:nvPr/>
        </p:nvGrpSpPr>
        <p:grpSpPr>
          <a:xfrm>
            <a:off x="0" y="-52039"/>
            <a:ext cx="12310312" cy="6911627"/>
            <a:chOff x="0" y="-52039"/>
            <a:chExt cx="12310312" cy="6911627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>
              <a:off x="6023768" y="-52039"/>
              <a:ext cx="6286544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 flipH="1">
              <a:off x="0" y="-52039"/>
              <a:ext cx="6072230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7" name="Группа 16"/>
          <p:cNvGrpSpPr/>
          <p:nvPr/>
        </p:nvGrpSpPr>
        <p:grpSpPr>
          <a:xfrm>
            <a:off x="0" y="166688"/>
            <a:ext cx="11795125" cy="6524625"/>
            <a:chOff x="0" y="166688"/>
            <a:chExt cx="11795125" cy="6524625"/>
          </a:xfrm>
        </p:grpSpPr>
        <p:grpSp>
          <p:nvGrpSpPr>
            <p:cNvPr id="2" name="Группа 16"/>
            <p:cNvGrpSpPr/>
            <p:nvPr/>
          </p:nvGrpSpPr>
          <p:grpSpPr>
            <a:xfrm>
              <a:off x="0" y="166688"/>
              <a:ext cx="11795125" cy="6524625"/>
              <a:chOff x="0" y="166688"/>
              <a:chExt cx="11795125" cy="6524625"/>
            </a:xfrm>
          </p:grpSpPr>
          <p:grpSp>
            <p:nvGrpSpPr>
              <p:cNvPr id="5" name="Группа 10"/>
              <p:cNvGrpSpPr/>
              <p:nvPr/>
            </p:nvGrpSpPr>
            <p:grpSpPr>
              <a:xfrm>
                <a:off x="0" y="166688"/>
                <a:ext cx="11795125" cy="6524625"/>
                <a:chOff x="0" y="166688"/>
                <a:chExt cx="11795125" cy="6524625"/>
              </a:xfrm>
            </p:grpSpPr>
            <p:grpSp>
              <p:nvGrpSpPr>
                <p:cNvPr id="6" name="Группа 10"/>
                <p:cNvGrpSpPr/>
                <p:nvPr/>
              </p:nvGrpSpPr>
              <p:grpSpPr>
                <a:xfrm>
                  <a:off x="0" y="166688"/>
                  <a:ext cx="11795125" cy="6524625"/>
                  <a:chOff x="0" y="166688"/>
                  <a:chExt cx="11795125" cy="6524625"/>
                </a:xfrm>
              </p:grpSpPr>
              <p:grpSp>
                <p:nvGrpSpPr>
                  <p:cNvPr id="7" name="Группа 8"/>
                  <p:cNvGrpSpPr/>
                  <p:nvPr/>
                </p:nvGrpSpPr>
                <p:grpSpPr>
                  <a:xfrm>
                    <a:off x="393700" y="166688"/>
                    <a:ext cx="11401425" cy="6524625"/>
                    <a:chOff x="393700" y="166688"/>
                    <a:chExt cx="11401425" cy="6524625"/>
                  </a:xfrm>
                </p:grpSpPr>
                <p:pic>
                  <p:nvPicPr>
                    <p:cNvPr id="3074" name="Picture 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print">
                      <a:clrChange>
                        <a:clrFrom>
                          <a:srgbClr val="FFFFFF"/>
                        </a:clrFrom>
                        <a:clrTo>
                          <a:srgbClr val="FFFFFF">
                            <a:alpha val="0"/>
                          </a:srgbClr>
                        </a:clrTo>
                      </a:clrChange>
                      <a:duotone>
                        <a:schemeClr val="accent1">
                          <a:shade val="45000"/>
                          <a:satMod val="135000"/>
                        </a:schemeClr>
                        <a:prstClr val="white"/>
                      </a:duotone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393700" y="166688"/>
                      <a:ext cx="11401425" cy="652462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</p:pic>
                <p:sp>
                  <p:nvSpPr>
                    <p:cNvPr id="4" name="TextBox 3"/>
                    <p:cNvSpPr txBox="1"/>
                    <p:nvPr/>
                  </p:nvSpPr>
                  <p:spPr>
                    <a:xfrm>
                      <a:off x="4452132" y="572274"/>
                      <a:ext cx="2901756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   Р   О  Р  У   Б   Ь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3" name="Прямоугольник 2"/>
                  <p:cNvSpPr/>
                  <p:nvPr/>
                </p:nvSpPr>
                <p:spPr>
                  <a:xfrm>
                    <a:off x="0" y="357960"/>
                    <a:ext cx="3047822" cy="584775"/>
                  </a:xfrm>
                  <a:prstGeom prst="rect">
                    <a:avLst/>
                  </a:prstGeom>
                  <a:noFill/>
                  <a:scene3d>
                    <a:camera prst="isometricOffAxis1Right"/>
                    <a:lightRig rig="threePt" dir="t"/>
                  </a:scene3d>
                </p:spPr>
                <p:txBody>
                  <a:bodyPr wrap="none" lIns="91440" tIns="45720" rIns="91440" bIns="45720">
                    <a:spAutoFit/>
                  </a:bodyPr>
                  <a:lstStyle/>
                  <a:p>
                    <a:pPr algn="ctr"/>
                    <a:r>
                      <a:rPr lang="ru-RU" sz="3200" b="0" cap="none" spc="0" dirty="0" smtClean="0">
                        <a:ln w="18415" cmpd="sng">
                          <a:solidFill>
                            <a:schemeClr val="tx1"/>
                          </a:solidFill>
                          <a:prstDash val="solid"/>
                        </a:ln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rPr>
                      <a:t>По горизонтали:</a:t>
                    </a:r>
                    <a:endParaRPr lang="ru-RU" sz="3200" b="0" cap="none" spc="0" dirty="0">
                      <a:ln w="18415" cmpd="sng">
                        <a:solidFill>
                          <a:schemeClr val="tx1"/>
                        </a:solidFill>
                        <a:prstDash val="solid"/>
                      </a:ln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</a:endParaRPr>
                  </a:p>
                </p:txBody>
              </p:sp>
            </p:grpSp>
            <p:sp>
              <p:nvSpPr>
                <p:cNvPr id="13" name="Прямоугольник 12"/>
                <p:cNvSpPr/>
                <p:nvPr/>
              </p:nvSpPr>
              <p:spPr>
                <a:xfrm>
                  <a:off x="4094942" y="1358092"/>
                  <a:ext cx="3276859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sz="2400" b="1" dirty="0" smtClean="0">
                      <a:latin typeface="Times New Roman" pitchFamily="18" charset="0"/>
                      <a:cs typeface="Times New Roman" pitchFamily="18" charset="0"/>
                    </a:rPr>
                    <a:t>П  О   Х  Л   Е  Б   К  А</a:t>
                  </a:r>
                  <a:endParaRPr lang="ru-RU" sz="2400" dirty="0"/>
                </a:p>
              </p:txBody>
            </p:sp>
          </p:grpSp>
          <p:sp>
            <p:nvSpPr>
              <p:cNvPr id="15" name="TextBox 14"/>
              <p:cNvSpPr txBox="1"/>
              <p:nvPr/>
            </p:nvSpPr>
            <p:spPr>
              <a:xfrm>
                <a:off x="8166908" y="1358092"/>
                <a:ext cx="287129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М  Е  Д   В   Е  Д   Ь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2451868" y="2572538"/>
              <a:ext cx="24016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К   У  З   Н  Е  Ц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Вертикальный свиток 11"/>
          <p:cNvSpPr/>
          <p:nvPr/>
        </p:nvSpPr>
        <p:spPr>
          <a:xfrm>
            <a:off x="7809718" y="4215612"/>
            <a:ext cx="3929090" cy="2214578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9. Что дали Лисичке взамен скалочки в сказке «Лисичка и скалочка»? </a:t>
            </a:r>
          </a:p>
          <a:p>
            <a:pPr lvl="0"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5206" y="2572538"/>
            <a:ext cx="28857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   У  Р   О  Ч   К  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6" grpId="0"/>
      <p:bldP spid="1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0" y="-52039"/>
            <a:ext cx="12310312" cy="6911627"/>
            <a:chOff x="0" y="-52039"/>
            <a:chExt cx="12310312" cy="6911627"/>
          </a:xfrm>
        </p:grpSpPr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>
              <a:off x="6023768" y="-52039"/>
              <a:ext cx="6286544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 flipH="1">
              <a:off x="0" y="-52039"/>
              <a:ext cx="6072230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9" name="Группа 18"/>
          <p:cNvGrpSpPr/>
          <p:nvPr/>
        </p:nvGrpSpPr>
        <p:grpSpPr>
          <a:xfrm>
            <a:off x="0" y="166688"/>
            <a:ext cx="11795125" cy="6524625"/>
            <a:chOff x="0" y="166688"/>
            <a:chExt cx="11795125" cy="6524625"/>
          </a:xfrm>
        </p:grpSpPr>
        <p:grpSp>
          <p:nvGrpSpPr>
            <p:cNvPr id="2" name="Группа 16"/>
            <p:cNvGrpSpPr/>
            <p:nvPr/>
          </p:nvGrpSpPr>
          <p:grpSpPr>
            <a:xfrm>
              <a:off x="0" y="166688"/>
              <a:ext cx="11795125" cy="6524625"/>
              <a:chOff x="0" y="166688"/>
              <a:chExt cx="11795125" cy="6524625"/>
            </a:xfrm>
          </p:grpSpPr>
          <p:grpSp>
            <p:nvGrpSpPr>
              <p:cNvPr id="5" name="Группа 16"/>
              <p:cNvGrpSpPr/>
              <p:nvPr/>
            </p:nvGrpSpPr>
            <p:grpSpPr>
              <a:xfrm>
                <a:off x="0" y="166688"/>
                <a:ext cx="11795125" cy="6524625"/>
                <a:chOff x="0" y="166688"/>
                <a:chExt cx="11795125" cy="6524625"/>
              </a:xfrm>
            </p:grpSpPr>
            <p:grpSp>
              <p:nvGrpSpPr>
                <p:cNvPr id="6" name="Группа 10"/>
                <p:cNvGrpSpPr/>
                <p:nvPr/>
              </p:nvGrpSpPr>
              <p:grpSpPr>
                <a:xfrm>
                  <a:off x="0" y="166688"/>
                  <a:ext cx="11795125" cy="6524625"/>
                  <a:chOff x="0" y="166688"/>
                  <a:chExt cx="11795125" cy="6524625"/>
                </a:xfrm>
              </p:grpSpPr>
              <p:grpSp>
                <p:nvGrpSpPr>
                  <p:cNvPr id="7" name="Группа 10"/>
                  <p:cNvGrpSpPr/>
                  <p:nvPr/>
                </p:nvGrpSpPr>
                <p:grpSpPr>
                  <a:xfrm>
                    <a:off x="0" y="166688"/>
                    <a:ext cx="11795125" cy="6524625"/>
                    <a:chOff x="0" y="166688"/>
                    <a:chExt cx="11795125" cy="6524625"/>
                  </a:xfrm>
                </p:grpSpPr>
                <p:grpSp>
                  <p:nvGrpSpPr>
                    <p:cNvPr id="9" name="Группа 8"/>
                    <p:cNvGrpSpPr/>
                    <p:nvPr/>
                  </p:nvGrpSpPr>
                  <p:grpSpPr>
                    <a:xfrm>
                      <a:off x="393700" y="166688"/>
                      <a:ext cx="11401425" cy="6524625"/>
                      <a:chOff x="393700" y="166688"/>
                      <a:chExt cx="11401425" cy="6524625"/>
                    </a:xfrm>
                  </p:grpSpPr>
                  <p:pic>
                    <p:nvPicPr>
                      <p:cNvPr id="3074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print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duotone>
                          <a:schemeClr val="accent1">
                            <a:shade val="45000"/>
                            <a:satMod val="135000"/>
                          </a:schemeClr>
                          <a:prstClr val="white"/>
                        </a:duotone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700" y="166688"/>
                        <a:ext cx="11401425" cy="65246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  <p:sp>
                    <p:nvSpPr>
                      <p:cNvPr id="4" name="TextBox 3"/>
                      <p:cNvSpPr txBox="1"/>
                      <p:nvPr/>
                    </p:nvSpPr>
                    <p:spPr>
                      <a:xfrm>
                        <a:off x="4452132" y="572274"/>
                        <a:ext cx="2901756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ru-RU" sz="2400" b="1" dirty="0" smtClean="0">
                            <a:latin typeface="Times New Roman" pitchFamily="18" charset="0"/>
                            <a:cs typeface="Times New Roman" pitchFamily="18" charset="0"/>
                          </a:rPr>
                          <a:t>П   Р   О  Р  У   Б   Ь</a:t>
                        </a:r>
                        <a:endParaRPr lang="ru-RU" sz="2400" b="1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</p:grpSp>
                <p:sp>
                  <p:nvSpPr>
                    <p:cNvPr id="3" name="Прямоугольник 2"/>
                    <p:cNvSpPr/>
                    <p:nvPr/>
                  </p:nvSpPr>
                  <p:spPr>
                    <a:xfrm>
                      <a:off x="0" y="357960"/>
                      <a:ext cx="3047822" cy="584775"/>
                    </a:xfrm>
                    <a:prstGeom prst="rect">
                      <a:avLst/>
                    </a:prstGeom>
                    <a:noFill/>
                    <a:scene3d>
                      <a:camera prst="isometricOffAxis1Right"/>
                      <a:lightRig rig="threePt" dir="t"/>
                    </a:scene3d>
                  </p:spPr>
                  <p:txBody>
                    <a:bodyPr wrap="none" lIns="91440" tIns="45720" rIns="91440" bIns="45720">
                      <a:spAutoFit/>
                    </a:bodyPr>
                    <a:lstStyle/>
                    <a:p>
                      <a:pPr algn="ctr"/>
                      <a:r>
                        <a:rPr lang="ru-RU" sz="3200" b="0" cap="none" spc="0" dirty="0" smtClean="0">
                          <a:ln w="18415" cmpd="sng">
                            <a:solidFill>
                              <a:schemeClr val="tx1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По горизонтали:</a:t>
                      </a:r>
                      <a:endParaRPr lang="ru-RU" sz="3200" b="0" cap="none" spc="0" dirty="0">
                        <a:ln w="18415" cmpd="sng">
                          <a:solidFill>
                            <a:schemeClr val="tx1"/>
                          </a:solidFill>
                          <a:prstDash val="solid"/>
                        </a:ln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p:txBody>
                </p:sp>
              </p:grpSp>
              <p:sp>
                <p:nvSpPr>
                  <p:cNvPr id="13" name="Прямоугольник 12"/>
                  <p:cNvSpPr/>
                  <p:nvPr/>
                </p:nvSpPr>
                <p:spPr>
                  <a:xfrm>
                    <a:off x="4094942" y="1358092"/>
                    <a:ext cx="3276859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ru-RU" sz="2400" b="1" dirty="0" smtClean="0">
                        <a:latin typeface="Times New Roman" pitchFamily="18" charset="0"/>
                        <a:cs typeface="Times New Roman" pitchFamily="18" charset="0"/>
                      </a:rPr>
                      <a:t>П  О   Х  Л   Е  Б   К  А</a:t>
                    </a:r>
                    <a:endParaRPr lang="ru-RU" sz="2400" dirty="0"/>
                  </a:p>
                </p:txBody>
              </p:sp>
            </p:grpSp>
            <p:sp>
              <p:nvSpPr>
                <p:cNvPr id="15" name="TextBox 14"/>
                <p:cNvSpPr txBox="1"/>
                <p:nvPr/>
              </p:nvSpPr>
              <p:spPr>
                <a:xfrm>
                  <a:off x="8166908" y="1358092"/>
                  <a:ext cx="2871299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sz="2400" b="1" dirty="0" smtClean="0">
                      <a:latin typeface="Times New Roman" pitchFamily="18" charset="0"/>
                      <a:cs typeface="Times New Roman" pitchFamily="18" charset="0"/>
                    </a:rPr>
                    <a:t>М  Е  Д   В   Е  Д   Ь</a:t>
                  </a:r>
                  <a:endParaRPr lang="ru-RU" sz="2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18" name="TextBox 17"/>
              <p:cNvSpPr txBox="1"/>
              <p:nvPr/>
            </p:nvSpPr>
            <p:spPr>
              <a:xfrm>
                <a:off x="2451868" y="2572538"/>
                <a:ext cx="240161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К   У  З   Н  Е  Ц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6095206" y="2572538"/>
              <a:ext cx="28857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К   У  Р   О  Ч   К  А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Вертикальный свиток 11"/>
          <p:cNvSpPr/>
          <p:nvPr/>
        </p:nvSpPr>
        <p:spPr>
          <a:xfrm>
            <a:off x="7809718" y="4215612"/>
            <a:ext cx="3929090" cy="2214578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11.К какому дереву привязал мужик собаку в сказке «Волк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дурень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».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38544" y="3001166"/>
            <a:ext cx="2193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   С   И  Н  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7" grpId="0"/>
      <p:bldP spid="1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0" y="-52039"/>
            <a:ext cx="12310312" cy="6911627"/>
            <a:chOff x="0" y="-52039"/>
            <a:chExt cx="12310312" cy="6911627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>
              <a:off x="6023768" y="-52039"/>
              <a:ext cx="6286544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 flipH="1">
              <a:off x="0" y="-52039"/>
              <a:ext cx="6072230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1" name="Группа 20"/>
          <p:cNvGrpSpPr/>
          <p:nvPr/>
        </p:nvGrpSpPr>
        <p:grpSpPr>
          <a:xfrm>
            <a:off x="0" y="166688"/>
            <a:ext cx="11931773" cy="6524625"/>
            <a:chOff x="0" y="166688"/>
            <a:chExt cx="11931773" cy="6524625"/>
          </a:xfrm>
        </p:grpSpPr>
        <p:grpSp>
          <p:nvGrpSpPr>
            <p:cNvPr id="2" name="Группа 18"/>
            <p:cNvGrpSpPr/>
            <p:nvPr/>
          </p:nvGrpSpPr>
          <p:grpSpPr>
            <a:xfrm>
              <a:off x="0" y="166688"/>
              <a:ext cx="11795125" cy="6524625"/>
              <a:chOff x="0" y="166688"/>
              <a:chExt cx="11795125" cy="6524625"/>
            </a:xfrm>
          </p:grpSpPr>
          <p:grpSp>
            <p:nvGrpSpPr>
              <p:cNvPr id="5" name="Группа 16"/>
              <p:cNvGrpSpPr/>
              <p:nvPr/>
            </p:nvGrpSpPr>
            <p:grpSpPr>
              <a:xfrm>
                <a:off x="0" y="166688"/>
                <a:ext cx="11795125" cy="6524625"/>
                <a:chOff x="0" y="166688"/>
                <a:chExt cx="11795125" cy="6524625"/>
              </a:xfrm>
            </p:grpSpPr>
            <p:grpSp>
              <p:nvGrpSpPr>
                <p:cNvPr id="6" name="Группа 16"/>
                <p:cNvGrpSpPr/>
                <p:nvPr/>
              </p:nvGrpSpPr>
              <p:grpSpPr>
                <a:xfrm>
                  <a:off x="0" y="166688"/>
                  <a:ext cx="11795125" cy="6524625"/>
                  <a:chOff x="0" y="166688"/>
                  <a:chExt cx="11795125" cy="6524625"/>
                </a:xfrm>
              </p:grpSpPr>
              <p:grpSp>
                <p:nvGrpSpPr>
                  <p:cNvPr id="7" name="Группа 10"/>
                  <p:cNvGrpSpPr/>
                  <p:nvPr/>
                </p:nvGrpSpPr>
                <p:grpSpPr>
                  <a:xfrm>
                    <a:off x="0" y="166688"/>
                    <a:ext cx="11795125" cy="6524625"/>
                    <a:chOff x="0" y="166688"/>
                    <a:chExt cx="11795125" cy="6524625"/>
                  </a:xfrm>
                </p:grpSpPr>
                <p:grpSp>
                  <p:nvGrpSpPr>
                    <p:cNvPr id="9" name="Группа 10"/>
                    <p:cNvGrpSpPr/>
                    <p:nvPr/>
                  </p:nvGrpSpPr>
                  <p:grpSpPr>
                    <a:xfrm>
                      <a:off x="0" y="166688"/>
                      <a:ext cx="11795125" cy="6524625"/>
                      <a:chOff x="0" y="166688"/>
                      <a:chExt cx="11795125" cy="6524625"/>
                    </a:xfrm>
                  </p:grpSpPr>
                  <p:grpSp>
                    <p:nvGrpSpPr>
                      <p:cNvPr id="10" name="Группа 8"/>
                      <p:cNvGrpSpPr/>
                      <p:nvPr/>
                    </p:nvGrpSpPr>
                    <p:grpSpPr>
                      <a:xfrm>
                        <a:off x="393700" y="166688"/>
                        <a:ext cx="11401425" cy="6524625"/>
                        <a:chOff x="393700" y="166688"/>
                        <a:chExt cx="11401425" cy="6524625"/>
                      </a:xfrm>
                    </p:grpSpPr>
                    <p:pic>
                      <p:nvPicPr>
                        <p:cNvPr id="3074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 cstate="print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  <a:duotone>
                            <a:schemeClr val="accent1">
                              <a:shade val="45000"/>
                              <a:satMod val="135000"/>
                            </a:schemeClr>
                            <a:prstClr val="white"/>
                          </a:duotone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3700" y="166688"/>
                          <a:ext cx="11401425" cy="652462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</p:pic>
                    <p:sp>
                      <p:nvSpPr>
                        <p:cNvPr id="4" name="TextBox 3"/>
                        <p:cNvSpPr txBox="1"/>
                        <p:nvPr/>
                      </p:nvSpPr>
                      <p:spPr>
                        <a:xfrm>
                          <a:off x="4452132" y="572274"/>
                          <a:ext cx="2901756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ru-RU" sz="2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П   Р   О  Р  У   Б   Ь</a:t>
                          </a:r>
                          <a:endParaRPr lang="ru-RU" sz="2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</p:grpSp>
                  <p:sp>
                    <p:nvSpPr>
                      <p:cNvPr id="3" name="Прямоугольник 2"/>
                      <p:cNvSpPr/>
                      <p:nvPr/>
                    </p:nvSpPr>
                    <p:spPr>
                      <a:xfrm>
                        <a:off x="0" y="357960"/>
                        <a:ext cx="3047822" cy="584775"/>
                      </a:xfrm>
                      <a:prstGeom prst="rect">
                        <a:avLst/>
                      </a:prstGeom>
                      <a:noFill/>
                      <a:scene3d>
                        <a:camera prst="isometricOffAxis1Right"/>
                        <a:lightRig rig="threePt" dir="t"/>
                      </a:scene3d>
                    </p:spPr>
                    <p:txBody>
                      <a:bodyPr wrap="none" lIns="91440" tIns="45720" rIns="91440" bIns="45720">
                        <a:spAutoFit/>
                      </a:bodyPr>
                      <a:lstStyle/>
                      <a:p>
                        <a:pPr algn="ctr"/>
                        <a:r>
                          <a:rPr lang="ru-RU" sz="3200" b="0" cap="none" spc="0" dirty="0" smtClean="0">
                            <a:ln w="18415" cmpd="sng">
                              <a:solidFill>
                                <a:schemeClr val="tx1"/>
                              </a:solidFill>
                              <a:prstDash val="solid"/>
                            </a:ln>
                            <a:effectLst>
                              <a:outerShdw blurRad="63500" dir="3600000" algn="tl" rotWithShape="0">
                                <a:srgbClr val="000000">
                                  <a:alpha val="70000"/>
                                </a:srgbClr>
                              </a:outerShdw>
                            </a:effectLst>
                          </a:rPr>
                          <a:t>По горизонтали:</a:t>
                        </a:r>
                        <a:endParaRPr lang="ru-RU" sz="3200" b="0" cap="none" spc="0" dirty="0">
                          <a:ln w="18415" cmpd="sng">
                            <a:solidFill>
                              <a:schemeClr val="tx1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endParaRPr>
                      </a:p>
                    </p:txBody>
                  </p:sp>
                </p:grpSp>
                <p:sp>
                  <p:nvSpPr>
                    <p:cNvPr id="13" name="Прямоугольник 12"/>
                    <p:cNvSpPr/>
                    <p:nvPr/>
                  </p:nvSpPr>
                  <p:spPr>
                    <a:xfrm>
                      <a:off x="4094942" y="1358092"/>
                      <a:ext cx="3276859" cy="461665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  О   Х  Л   Е  Б   К  А</a:t>
                      </a:r>
                      <a:endParaRPr lang="ru-RU" sz="2400" dirty="0"/>
                    </a:p>
                  </p:txBody>
                </p:sp>
              </p:grpSp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8166908" y="1358092"/>
                    <a:ext cx="2871299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ru-RU" sz="2400" b="1" dirty="0" smtClean="0">
                        <a:latin typeface="Times New Roman" pitchFamily="18" charset="0"/>
                        <a:cs typeface="Times New Roman" pitchFamily="18" charset="0"/>
                      </a:rPr>
                      <a:t>М  Е  Д   В   Е  Д   Ь</a:t>
                    </a:r>
                    <a:endParaRPr lang="ru-RU" sz="24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18" name="TextBox 17"/>
                <p:cNvSpPr txBox="1"/>
                <p:nvPr/>
              </p:nvSpPr>
              <p:spPr>
                <a:xfrm>
                  <a:off x="2451868" y="2572538"/>
                  <a:ext cx="2401619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sz="2400" b="1" dirty="0" smtClean="0">
                      <a:latin typeface="Times New Roman" pitchFamily="18" charset="0"/>
                      <a:cs typeface="Times New Roman" pitchFamily="18" charset="0"/>
                    </a:rPr>
                    <a:t>К   У  З   Н  Е  Ц</a:t>
                  </a:r>
                  <a:endParaRPr lang="ru-RU" sz="2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16" name="TextBox 15"/>
              <p:cNvSpPr txBox="1"/>
              <p:nvPr/>
            </p:nvSpPr>
            <p:spPr>
              <a:xfrm>
                <a:off x="6095206" y="2572538"/>
                <a:ext cx="288572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К   У  Р   О  Ч   К  А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9738544" y="3001166"/>
              <a:ext cx="21932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О   С   И  Н  А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Вертикальный свиток 11"/>
          <p:cNvSpPr/>
          <p:nvPr/>
        </p:nvSpPr>
        <p:spPr>
          <a:xfrm>
            <a:off x="7809718" y="4215612"/>
            <a:ext cx="3929090" cy="2214578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12. За что схватил рак лису в сказке «Лиса и рак».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80232" y="3358356"/>
            <a:ext cx="1972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  В   О  С  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24" grpId="0"/>
      <p:bldP spid="2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>
            <a:off x="0" y="-52039"/>
            <a:ext cx="12310312" cy="6911627"/>
            <a:chOff x="0" y="-52039"/>
            <a:chExt cx="12310312" cy="6911627"/>
          </a:xfrm>
        </p:grpSpPr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>
              <a:off x="6023768" y="-52039"/>
              <a:ext cx="6286544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4109"/>
            <a:stretch>
              <a:fillRect/>
            </a:stretch>
          </p:blipFill>
          <p:spPr bwMode="auto">
            <a:xfrm flipH="1">
              <a:off x="0" y="-52039"/>
              <a:ext cx="6072230" cy="691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1" name="Группа 20"/>
          <p:cNvGrpSpPr/>
          <p:nvPr/>
        </p:nvGrpSpPr>
        <p:grpSpPr>
          <a:xfrm>
            <a:off x="0" y="166688"/>
            <a:ext cx="11931773" cy="6524625"/>
            <a:chOff x="0" y="166688"/>
            <a:chExt cx="11931773" cy="6524625"/>
          </a:xfrm>
        </p:grpSpPr>
        <p:grpSp>
          <p:nvGrpSpPr>
            <p:cNvPr id="2" name="Группа 20"/>
            <p:cNvGrpSpPr/>
            <p:nvPr/>
          </p:nvGrpSpPr>
          <p:grpSpPr>
            <a:xfrm>
              <a:off x="0" y="166688"/>
              <a:ext cx="11931773" cy="6524625"/>
              <a:chOff x="0" y="166688"/>
              <a:chExt cx="11931773" cy="6524625"/>
            </a:xfrm>
          </p:grpSpPr>
          <p:grpSp>
            <p:nvGrpSpPr>
              <p:cNvPr id="5" name="Группа 18"/>
              <p:cNvGrpSpPr/>
              <p:nvPr/>
            </p:nvGrpSpPr>
            <p:grpSpPr>
              <a:xfrm>
                <a:off x="0" y="166688"/>
                <a:ext cx="11795125" cy="6524625"/>
                <a:chOff x="0" y="166688"/>
                <a:chExt cx="11795125" cy="6524625"/>
              </a:xfrm>
            </p:grpSpPr>
            <p:grpSp>
              <p:nvGrpSpPr>
                <p:cNvPr id="6" name="Группа 16"/>
                <p:cNvGrpSpPr/>
                <p:nvPr/>
              </p:nvGrpSpPr>
              <p:grpSpPr>
                <a:xfrm>
                  <a:off x="0" y="166688"/>
                  <a:ext cx="11795125" cy="6524625"/>
                  <a:chOff x="0" y="166688"/>
                  <a:chExt cx="11795125" cy="6524625"/>
                </a:xfrm>
              </p:grpSpPr>
              <p:grpSp>
                <p:nvGrpSpPr>
                  <p:cNvPr id="7" name="Группа 16"/>
                  <p:cNvGrpSpPr/>
                  <p:nvPr/>
                </p:nvGrpSpPr>
                <p:grpSpPr>
                  <a:xfrm>
                    <a:off x="0" y="166688"/>
                    <a:ext cx="11795125" cy="6524625"/>
                    <a:chOff x="0" y="166688"/>
                    <a:chExt cx="11795125" cy="6524625"/>
                  </a:xfrm>
                </p:grpSpPr>
                <p:grpSp>
                  <p:nvGrpSpPr>
                    <p:cNvPr id="9" name="Группа 10"/>
                    <p:cNvGrpSpPr/>
                    <p:nvPr/>
                  </p:nvGrpSpPr>
                  <p:grpSpPr>
                    <a:xfrm>
                      <a:off x="0" y="166688"/>
                      <a:ext cx="11795125" cy="6524625"/>
                      <a:chOff x="0" y="166688"/>
                      <a:chExt cx="11795125" cy="6524625"/>
                    </a:xfrm>
                  </p:grpSpPr>
                  <p:grpSp>
                    <p:nvGrpSpPr>
                      <p:cNvPr id="10" name="Группа 10"/>
                      <p:cNvGrpSpPr/>
                      <p:nvPr/>
                    </p:nvGrpSpPr>
                    <p:grpSpPr>
                      <a:xfrm>
                        <a:off x="0" y="166688"/>
                        <a:ext cx="11795125" cy="6524625"/>
                        <a:chOff x="0" y="166688"/>
                        <a:chExt cx="11795125" cy="6524625"/>
                      </a:xfrm>
                    </p:grpSpPr>
                    <p:grpSp>
                      <p:nvGrpSpPr>
                        <p:cNvPr id="11" name="Группа 8"/>
                        <p:cNvGrpSpPr/>
                        <p:nvPr/>
                      </p:nvGrpSpPr>
                      <p:grpSpPr>
                        <a:xfrm>
                          <a:off x="393700" y="166688"/>
                          <a:ext cx="11401425" cy="6524625"/>
                          <a:chOff x="393700" y="166688"/>
                          <a:chExt cx="11401425" cy="6524625"/>
                        </a:xfrm>
                      </p:grpSpPr>
                      <p:pic>
                        <p:nvPicPr>
                          <p:cNvPr id="3074" name="Picture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 cstate="print">
                            <a:clrChange>
                              <a:clrFrom>
                                <a:srgbClr val="FFFFFF"/>
                              </a:clrFrom>
                              <a:clrTo>
                                <a:srgbClr val="FFFFFF">
                                  <a:alpha val="0"/>
                                </a:srgbClr>
                              </a:clrTo>
                            </a:clrChange>
                            <a:duotone>
                              <a:schemeClr val="accent1">
                                <a:shade val="45000"/>
                                <a:satMod val="135000"/>
                              </a:schemeClr>
                              <a:prstClr val="white"/>
                            </a:duotone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3700" y="166688"/>
                            <a:ext cx="11401425" cy="6524625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</p:pic>
                      <p:sp>
                        <p:nvSpPr>
                          <p:cNvPr id="4" name="TextBox 3"/>
                          <p:cNvSpPr txBox="1"/>
                          <p:nvPr/>
                        </p:nvSpPr>
                        <p:spPr>
                          <a:xfrm>
                            <a:off x="4452132" y="572274"/>
                            <a:ext cx="2901756" cy="46166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ru-RU" sz="2400" b="1" dirty="0" smtClean="0">
                                <a:latin typeface="Times New Roman" pitchFamily="18" charset="0"/>
                                <a:cs typeface="Times New Roman" pitchFamily="18" charset="0"/>
                              </a:rPr>
                              <a:t>П   Р   О  Р  У   Б   Ь</a:t>
                            </a:r>
                            <a:endParaRPr lang="ru-RU" sz="2400" b="1" dirty="0">
                              <a:latin typeface="Times New Roman" pitchFamily="18" charset="0"/>
                              <a:cs typeface="Times New Roman" pitchFamily="18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3" name="Прямоугольник 2"/>
                        <p:cNvSpPr/>
                        <p:nvPr/>
                      </p:nvSpPr>
                      <p:spPr>
                        <a:xfrm>
                          <a:off x="0" y="357960"/>
                          <a:ext cx="3047822" cy="584775"/>
                        </a:xfrm>
                        <a:prstGeom prst="rect">
                          <a:avLst/>
                        </a:prstGeom>
                        <a:noFill/>
                        <a:scene3d>
                          <a:camera prst="isometricOffAxis1Right"/>
                          <a:lightRig rig="threePt" dir="t"/>
                        </a:scene3d>
                      </p:spPr>
                      <p:txBody>
                        <a:bodyPr wrap="none" lIns="91440" tIns="45720" rIns="91440" bIns="45720">
                          <a:spAutoFit/>
                        </a:bodyPr>
                        <a:lstStyle/>
                        <a:p>
                          <a:pPr algn="ctr"/>
                          <a:r>
                            <a:rPr lang="ru-RU" sz="3200" b="0" cap="none" spc="0" dirty="0" smtClean="0">
                              <a:ln w="18415" cmpd="sng">
                                <a:solidFill>
                                  <a:schemeClr val="tx1"/>
                                </a:solidFill>
                                <a:prstDash val="solid"/>
                              </a:ln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</a:rPr>
                            <a:t>По горизонтали:</a:t>
                          </a:r>
                          <a:endParaRPr lang="ru-RU" sz="3200" b="0" cap="none" spc="0" dirty="0">
                            <a:ln w="18415" cmpd="sng">
                              <a:solidFill>
                                <a:schemeClr val="tx1"/>
                              </a:solidFill>
                              <a:prstDash val="solid"/>
                            </a:ln>
                            <a:effectLst>
                              <a:outerShdw blurRad="63500" dir="3600000" algn="tl" rotWithShape="0">
                                <a:srgbClr val="000000">
                                  <a:alpha val="70000"/>
                                </a:srgbClr>
                              </a:outerShdw>
                            </a:effectLst>
                          </a:endParaRPr>
                        </a:p>
                      </p:txBody>
                    </p:sp>
                  </p:grpSp>
                  <p:sp>
                    <p:nvSpPr>
                      <p:cNvPr id="13" name="Прямоугольник 12"/>
                      <p:cNvSpPr/>
                      <p:nvPr/>
                    </p:nvSpPr>
                    <p:spPr>
                      <a:xfrm>
                        <a:off x="4094942" y="1358092"/>
                        <a:ext cx="3276859" cy="461665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r>
                          <a:rPr lang="ru-RU" sz="2400" b="1" dirty="0" smtClean="0">
                            <a:latin typeface="Times New Roman" pitchFamily="18" charset="0"/>
                            <a:cs typeface="Times New Roman" pitchFamily="18" charset="0"/>
                          </a:rPr>
                          <a:t>П  О   Х  Л   Е  Б   К  А</a:t>
                        </a:r>
                        <a:endParaRPr lang="ru-RU" sz="2400" dirty="0"/>
                      </a:p>
                    </p:txBody>
                  </p:sp>
                </p:grpSp>
                <p:sp>
                  <p:nvSpPr>
                    <p:cNvPr id="15" name="TextBox 14"/>
                    <p:cNvSpPr txBox="1"/>
                    <p:nvPr/>
                  </p:nvSpPr>
                  <p:spPr>
                    <a:xfrm>
                      <a:off x="8166908" y="1358092"/>
                      <a:ext cx="2871299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  Е  Д   В   Е  Д   Ь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2451868" y="2572538"/>
                    <a:ext cx="2401619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ru-RU" sz="2400" b="1" dirty="0" smtClean="0">
                        <a:latin typeface="Times New Roman" pitchFamily="18" charset="0"/>
                        <a:cs typeface="Times New Roman" pitchFamily="18" charset="0"/>
                      </a:rPr>
                      <a:t>К   У  З   Н  Е  Ц</a:t>
                    </a:r>
                    <a:endParaRPr lang="ru-RU" sz="24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6095206" y="2572538"/>
                  <a:ext cx="288572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sz="2400" b="1" dirty="0" smtClean="0">
                      <a:latin typeface="Times New Roman" pitchFamily="18" charset="0"/>
                      <a:cs typeface="Times New Roman" pitchFamily="18" charset="0"/>
                    </a:rPr>
                    <a:t>К   У  Р   О  Ч   К  А</a:t>
                  </a:r>
                  <a:endParaRPr lang="ru-RU" sz="2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17" name="TextBox 16"/>
              <p:cNvSpPr txBox="1"/>
              <p:nvPr/>
            </p:nvSpPr>
            <p:spPr>
              <a:xfrm>
                <a:off x="9738544" y="3001166"/>
                <a:ext cx="219322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О   С   И  Н  А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880232" y="3358356"/>
              <a:ext cx="19720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Х  В   О  С  Т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Вертикальный свиток 11"/>
          <p:cNvSpPr/>
          <p:nvPr/>
        </p:nvSpPr>
        <p:spPr>
          <a:xfrm>
            <a:off x="7809718" y="4215612"/>
            <a:ext cx="3929090" cy="2214578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14. В какой сказке все хотели съесть главного героя?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094942" y="3786984"/>
            <a:ext cx="27799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  О   Л  О  Б  О  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allAtOnce" animBg="1"/>
      <p:bldP spid="22" grpId="0"/>
      <p:bldP spid="22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1228</TotalTime>
  <Words>1826</Words>
  <Application>Microsoft Office PowerPoint</Application>
  <PresentationFormat>Произвольный</PresentationFormat>
  <Paragraphs>334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Win-Yagd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1</cp:lastModifiedBy>
  <cp:revision>135</cp:revision>
  <dcterms:created xsi:type="dcterms:W3CDTF">2015-10-27T07:13:29Z</dcterms:created>
  <dcterms:modified xsi:type="dcterms:W3CDTF">2018-12-26T11:05:00Z</dcterms:modified>
</cp:coreProperties>
</file>