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7" r:id="rId6"/>
    <p:sldId id="268" r:id="rId7"/>
    <p:sldId id="269" r:id="rId8"/>
    <p:sldId id="270" r:id="rId9"/>
    <p:sldId id="265" r:id="rId10"/>
    <p:sldId id="266" r:id="rId11"/>
    <p:sldId id="271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60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4F03A-0E6F-462B-9C28-396C4B77B62E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A45600-AFA8-41B5-889A-9427E4116016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Доска </a:t>
          </a:r>
        </a:p>
        <a:p>
          <a:pPr rtl="0"/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для лепки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F8F3A1-2D07-48E5-8ED3-4D312E599724}" type="parTrans" cxnId="{ADE105F7-C0DD-4C22-B6F8-379CE8FAA9D5}">
      <dgm:prSet/>
      <dgm:spPr/>
      <dgm:t>
        <a:bodyPr/>
        <a:lstStyle/>
        <a:p>
          <a:endParaRPr lang="ru-RU"/>
        </a:p>
      </dgm:t>
    </dgm:pt>
    <dgm:pt modelId="{08B34154-3767-4A8E-913B-0250B7FA40C1}" type="sibTrans" cxnId="{ADE105F7-C0DD-4C22-B6F8-379CE8FAA9D5}">
      <dgm:prSet/>
      <dgm:spPr/>
      <dgm:t>
        <a:bodyPr/>
        <a:lstStyle/>
        <a:p>
          <a:endParaRPr lang="ru-RU"/>
        </a:p>
      </dgm:t>
    </dgm:pt>
    <dgm:pt modelId="{9310DEDC-DF6B-4794-BB82-EF8F0FB995C2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Стека</a:t>
          </a:r>
          <a:endParaRPr lang="ru-RU" sz="2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785FC9-381C-4426-8543-29DE51D9198E}" type="parTrans" cxnId="{3C6E5C49-D0D7-4986-A5C3-E7D6D5A5D225}">
      <dgm:prSet/>
      <dgm:spPr/>
      <dgm:t>
        <a:bodyPr/>
        <a:lstStyle/>
        <a:p>
          <a:endParaRPr lang="ru-RU"/>
        </a:p>
      </dgm:t>
    </dgm:pt>
    <dgm:pt modelId="{78D8969F-4F72-4012-A2F7-4586283E1579}" type="sibTrans" cxnId="{3C6E5C49-D0D7-4986-A5C3-E7D6D5A5D225}">
      <dgm:prSet/>
      <dgm:spPr/>
      <dgm:t>
        <a:bodyPr/>
        <a:lstStyle/>
        <a:p>
          <a:endParaRPr lang="ru-RU"/>
        </a:p>
      </dgm:t>
    </dgm:pt>
    <dgm:pt modelId="{3E892CB5-0033-486A-B672-47AD2994CA8A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>
              <a:solidFill>
                <a:srgbClr val="002060"/>
              </a:solidFill>
            </a:rPr>
            <a:t>Салфетки для рук</a:t>
          </a:r>
          <a:endParaRPr lang="ru-RU" dirty="0">
            <a:solidFill>
              <a:srgbClr val="002060"/>
            </a:solidFill>
          </a:endParaRPr>
        </a:p>
      </dgm:t>
    </dgm:pt>
    <dgm:pt modelId="{213671CC-3EC1-4412-A7D9-1DEBD2C143A6}" type="parTrans" cxnId="{24C5C426-40D4-429B-8973-892FB0708A8C}">
      <dgm:prSet/>
      <dgm:spPr/>
      <dgm:t>
        <a:bodyPr/>
        <a:lstStyle/>
        <a:p>
          <a:endParaRPr lang="ru-RU"/>
        </a:p>
      </dgm:t>
    </dgm:pt>
    <dgm:pt modelId="{3ECC439F-F1AB-4DD1-A465-EC43DC37DB14}" type="sibTrans" cxnId="{24C5C426-40D4-429B-8973-892FB0708A8C}">
      <dgm:prSet/>
      <dgm:spPr/>
      <dgm:t>
        <a:bodyPr/>
        <a:lstStyle/>
        <a:p>
          <a:endParaRPr lang="ru-RU"/>
        </a:p>
      </dgm:t>
    </dgm:pt>
    <dgm:pt modelId="{610B1612-5C54-45AE-A3D7-13B96F7701B6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i="1" dirty="0" smtClean="0">
              <a:solidFill>
                <a:srgbClr val="002060"/>
              </a:solidFill>
            </a:rPr>
            <a:t>Картон голубого цвета формата А5</a:t>
          </a:r>
          <a:endParaRPr lang="ru-RU" sz="2000" dirty="0">
            <a:solidFill>
              <a:srgbClr val="002060"/>
            </a:solidFill>
          </a:endParaRPr>
        </a:p>
      </dgm:t>
    </dgm:pt>
    <dgm:pt modelId="{A90F9484-7073-4397-99E9-D57A3D0BDFA5}" type="parTrans" cxnId="{74614A0F-F344-4A2A-9891-42489B89C957}">
      <dgm:prSet/>
      <dgm:spPr/>
      <dgm:t>
        <a:bodyPr/>
        <a:lstStyle/>
        <a:p>
          <a:endParaRPr lang="ru-RU"/>
        </a:p>
      </dgm:t>
    </dgm:pt>
    <dgm:pt modelId="{DE8C30C5-2639-47D2-A4CD-8A7D2EDC6C0E}" type="sibTrans" cxnId="{74614A0F-F344-4A2A-9891-42489B89C957}">
      <dgm:prSet/>
      <dgm:spPr/>
      <dgm:t>
        <a:bodyPr/>
        <a:lstStyle/>
        <a:p>
          <a:endParaRPr lang="ru-RU"/>
        </a:p>
      </dgm:t>
    </dgm:pt>
    <dgm:pt modelId="{9681E84D-6137-4A19-864F-CF9D6820E03E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i="1" dirty="0" smtClean="0">
              <a:solidFill>
                <a:srgbClr val="002060"/>
              </a:solidFill>
            </a:rPr>
            <a:t>Набор пластилина </a:t>
          </a:r>
          <a:r>
            <a:rPr lang="ru-RU" sz="1600" b="1" i="1" dirty="0" smtClean="0">
              <a:solidFill>
                <a:srgbClr val="002060"/>
              </a:solidFill>
            </a:rPr>
            <a:t>(лучше восковой)</a:t>
          </a:r>
          <a:endParaRPr lang="ru-RU" sz="1900" dirty="0">
            <a:solidFill>
              <a:srgbClr val="002060"/>
            </a:solidFill>
          </a:endParaRPr>
        </a:p>
      </dgm:t>
    </dgm:pt>
    <dgm:pt modelId="{3863B125-9E26-43E7-84E4-719A26EFCB14}" type="parTrans" cxnId="{36003536-3012-4853-9EBD-28EF07FFD277}">
      <dgm:prSet/>
      <dgm:spPr/>
      <dgm:t>
        <a:bodyPr/>
        <a:lstStyle/>
        <a:p>
          <a:endParaRPr lang="ru-RU"/>
        </a:p>
      </dgm:t>
    </dgm:pt>
    <dgm:pt modelId="{11C6CFE4-237E-4BF0-BACC-0535F2C59A99}" type="sibTrans" cxnId="{36003536-3012-4853-9EBD-28EF07FFD277}">
      <dgm:prSet/>
      <dgm:spPr/>
      <dgm:t>
        <a:bodyPr/>
        <a:lstStyle/>
        <a:p>
          <a:endParaRPr lang="ru-RU"/>
        </a:p>
      </dgm:t>
    </dgm:pt>
    <dgm:pt modelId="{D740C480-10FC-4498-BB24-30836F06F352}" type="pres">
      <dgm:prSet presAssocID="{CAC4F03A-0E6F-462B-9C28-396C4B77B6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6AF887-EB78-4992-A770-80F722DAE7CF}" type="pres">
      <dgm:prSet presAssocID="{C9A45600-AFA8-41B5-889A-9427E4116016}" presName="node" presStyleLbl="node1" presStyleIdx="0" presStyleCnt="5" custScaleX="186767" custScaleY="133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9AA1DB-4F04-4999-B4F9-F65288DAC52D}" type="pres">
      <dgm:prSet presAssocID="{C9A45600-AFA8-41B5-889A-9427E4116016}" presName="spNode" presStyleCnt="0"/>
      <dgm:spPr/>
    </dgm:pt>
    <dgm:pt modelId="{6BACFBD9-ACF7-452D-9125-7FB13BD32433}" type="pres">
      <dgm:prSet presAssocID="{08B34154-3767-4A8E-913B-0250B7FA40C1}" presName="sibTrans" presStyleLbl="sibTrans1D1" presStyleIdx="0" presStyleCnt="5"/>
      <dgm:spPr/>
      <dgm:t>
        <a:bodyPr/>
        <a:lstStyle/>
        <a:p>
          <a:endParaRPr lang="ru-RU"/>
        </a:p>
      </dgm:t>
    </dgm:pt>
    <dgm:pt modelId="{2C4B0B38-EDF5-43C1-AC92-B9DAE7EC7059}" type="pres">
      <dgm:prSet presAssocID="{9310DEDC-DF6B-4794-BB82-EF8F0FB995C2}" presName="node" presStyleLbl="node1" presStyleIdx="1" presStyleCnt="5" custScaleX="169693" custScaleY="137223" custRadScaleRad="145714" custRadScaleInc="37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611DF-658B-4F6A-A7AA-09B527C49E6D}" type="pres">
      <dgm:prSet presAssocID="{9310DEDC-DF6B-4794-BB82-EF8F0FB995C2}" presName="spNode" presStyleCnt="0"/>
      <dgm:spPr/>
    </dgm:pt>
    <dgm:pt modelId="{5844B2E7-3275-4243-A888-A3B1197E6641}" type="pres">
      <dgm:prSet presAssocID="{78D8969F-4F72-4012-A2F7-4586283E1579}" presName="sibTrans" presStyleLbl="sibTrans1D1" presStyleIdx="1" presStyleCnt="5"/>
      <dgm:spPr/>
      <dgm:t>
        <a:bodyPr/>
        <a:lstStyle/>
        <a:p>
          <a:endParaRPr lang="ru-RU"/>
        </a:p>
      </dgm:t>
    </dgm:pt>
    <dgm:pt modelId="{02B01D0A-23B9-416E-8701-471DAD94770C}" type="pres">
      <dgm:prSet presAssocID="{3E892CB5-0033-486A-B672-47AD2994CA8A}" presName="node" presStyleLbl="node1" presStyleIdx="2" presStyleCnt="5" custScaleX="172219" custScaleY="159598" custRadScaleRad="111817" custRadScaleInc="-36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52911-1A07-4195-A037-68077CB444FF}" type="pres">
      <dgm:prSet presAssocID="{3E892CB5-0033-486A-B672-47AD2994CA8A}" presName="spNode" presStyleCnt="0"/>
      <dgm:spPr/>
    </dgm:pt>
    <dgm:pt modelId="{40F1664A-912E-422E-9F86-34404F94C473}" type="pres">
      <dgm:prSet presAssocID="{3ECC439F-F1AB-4DD1-A465-EC43DC37DB14}" presName="sibTrans" presStyleLbl="sibTrans1D1" presStyleIdx="2" presStyleCnt="5"/>
      <dgm:spPr/>
      <dgm:t>
        <a:bodyPr/>
        <a:lstStyle/>
        <a:p>
          <a:endParaRPr lang="ru-RU"/>
        </a:p>
      </dgm:t>
    </dgm:pt>
    <dgm:pt modelId="{459875F1-2B8C-43C4-A3A6-F2773C93A933}" type="pres">
      <dgm:prSet presAssocID="{610B1612-5C54-45AE-A3D7-13B96F7701B6}" presName="node" presStyleLbl="node1" presStyleIdx="3" presStyleCnt="5" custScaleX="173043" custScaleY="153720" custRadScaleRad="114884" custRadScaleInc="46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EB18A-28BD-4B68-91E8-7FE3BD994495}" type="pres">
      <dgm:prSet presAssocID="{610B1612-5C54-45AE-A3D7-13B96F7701B6}" presName="spNode" presStyleCnt="0"/>
      <dgm:spPr/>
    </dgm:pt>
    <dgm:pt modelId="{C9906DEB-AC21-4098-92CC-B5A8F75F8101}" type="pres">
      <dgm:prSet presAssocID="{DE8C30C5-2639-47D2-A4CD-8A7D2EDC6C0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90DF04B-4BD1-462E-9C86-762D0B0041F1}" type="pres">
      <dgm:prSet presAssocID="{9681E84D-6137-4A19-864F-CF9D6820E03E}" presName="node" presStyleLbl="node1" presStyleIdx="4" presStyleCnt="5" custScaleX="172368" custScaleY="138660" custRadScaleRad="112323" custRadScaleInc="-26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8E9203-FC64-43DC-B03E-E0CDBC683A4B}" type="pres">
      <dgm:prSet presAssocID="{9681E84D-6137-4A19-864F-CF9D6820E03E}" presName="spNode" presStyleCnt="0"/>
      <dgm:spPr/>
    </dgm:pt>
    <dgm:pt modelId="{F1E0A994-A972-4F54-80D5-41DBED1EFF41}" type="pres">
      <dgm:prSet presAssocID="{11C6CFE4-237E-4BF0-BACC-0535F2C59A99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3ACEEB44-0CCE-4150-9B0C-C25F8BC569B6}" type="presOf" srcId="{3ECC439F-F1AB-4DD1-A465-EC43DC37DB14}" destId="{40F1664A-912E-422E-9F86-34404F94C473}" srcOrd="0" destOrd="0" presId="urn:microsoft.com/office/officeart/2005/8/layout/cycle6"/>
    <dgm:cxn modelId="{A3C4DF07-A856-45A6-BCA1-BFCCC0811D1F}" type="presOf" srcId="{CAC4F03A-0E6F-462B-9C28-396C4B77B62E}" destId="{D740C480-10FC-4498-BB24-30836F06F352}" srcOrd="0" destOrd="0" presId="urn:microsoft.com/office/officeart/2005/8/layout/cycle6"/>
    <dgm:cxn modelId="{74614A0F-F344-4A2A-9891-42489B89C957}" srcId="{CAC4F03A-0E6F-462B-9C28-396C4B77B62E}" destId="{610B1612-5C54-45AE-A3D7-13B96F7701B6}" srcOrd="3" destOrd="0" parTransId="{A90F9484-7073-4397-99E9-D57A3D0BDFA5}" sibTransId="{DE8C30C5-2639-47D2-A4CD-8A7D2EDC6C0E}"/>
    <dgm:cxn modelId="{24C5C426-40D4-429B-8973-892FB0708A8C}" srcId="{CAC4F03A-0E6F-462B-9C28-396C4B77B62E}" destId="{3E892CB5-0033-486A-B672-47AD2994CA8A}" srcOrd="2" destOrd="0" parTransId="{213671CC-3EC1-4412-A7D9-1DEBD2C143A6}" sibTransId="{3ECC439F-F1AB-4DD1-A465-EC43DC37DB14}"/>
    <dgm:cxn modelId="{36003536-3012-4853-9EBD-28EF07FFD277}" srcId="{CAC4F03A-0E6F-462B-9C28-396C4B77B62E}" destId="{9681E84D-6137-4A19-864F-CF9D6820E03E}" srcOrd="4" destOrd="0" parTransId="{3863B125-9E26-43E7-84E4-719A26EFCB14}" sibTransId="{11C6CFE4-237E-4BF0-BACC-0535F2C59A99}"/>
    <dgm:cxn modelId="{5562907C-9B18-419D-8F58-538BE9EC3741}" type="presOf" srcId="{DE8C30C5-2639-47D2-A4CD-8A7D2EDC6C0E}" destId="{C9906DEB-AC21-4098-92CC-B5A8F75F8101}" srcOrd="0" destOrd="0" presId="urn:microsoft.com/office/officeart/2005/8/layout/cycle6"/>
    <dgm:cxn modelId="{CB0037EC-197C-454C-AC3F-D4DDFB9F1AB2}" type="presOf" srcId="{9310DEDC-DF6B-4794-BB82-EF8F0FB995C2}" destId="{2C4B0B38-EDF5-43C1-AC92-B9DAE7EC7059}" srcOrd="0" destOrd="0" presId="urn:microsoft.com/office/officeart/2005/8/layout/cycle6"/>
    <dgm:cxn modelId="{875A176C-98FC-45E5-9D85-D5D371B24152}" type="presOf" srcId="{9681E84D-6137-4A19-864F-CF9D6820E03E}" destId="{190DF04B-4BD1-462E-9C86-762D0B0041F1}" srcOrd="0" destOrd="0" presId="urn:microsoft.com/office/officeart/2005/8/layout/cycle6"/>
    <dgm:cxn modelId="{60B51043-B692-48F9-9D52-4CE3F6565F81}" type="presOf" srcId="{610B1612-5C54-45AE-A3D7-13B96F7701B6}" destId="{459875F1-2B8C-43C4-A3A6-F2773C93A933}" srcOrd="0" destOrd="0" presId="urn:microsoft.com/office/officeart/2005/8/layout/cycle6"/>
    <dgm:cxn modelId="{53136B6E-0E44-4332-BBC6-A27C4ACDBD86}" type="presOf" srcId="{11C6CFE4-237E-4BF0-BACC-0535F2C59A99}" destId="{F1E0A994-A972-4F54-80D5-41DBED1EFF41}" srcOrd="0" destOrd="0" presId="urn:microsoft.com/office/officeart/2005/8/layout/cycle6"/>
    <dgm:cxn modelId="{ADE105F7-C0DD-4C22-B6F8-379CE8FAA9D5}" srcId="{CAC4F03A-0E6F-462B-9C28-396C4B77B62E}" destId="{C9A45600-AFA8-41B5-889A-9427E4116016}" srcOrd="0" destOrd="0" parTransId="{96F8F3A1-2D07-48E5-8ED3-4D312E599724}" sibTransId="{08B34154-3767-4A8E-913B-0250B7FA40C1}"/>
    <dgm:cxn modelId="{53B2CF96-F948-47D3-A31C-8BCE6CBB3DD1}" type="presOf" srcId="{3E892CB5-0033-486A-B672-47AD2994CA8A}" destId="{02B01D0A-23B9-416E-8701-471DAD94770C}" srcOrd="0" destOrd="0" presId="urn:microsoft.com/office/officeart/2005/8/layout/cycle6"/>
    <dgm:cxn modelId="{E95AB8B4-9B47-4949-9B48-ADF1F4875C9C}" type="presOf" srcId="{08B34154-3767-4A8E-913B-0250B7FA40C1}" destId="{6BACFBD9-ACF7-452D-9125-7FB13BD32433}" srcOrd="0" destOrd="0" presId="urn:microsoft.com/office/officeart/2005/8/layout/cycle6"/>
    <dgm:cxn modelId="{47A0D643-C770-4F60-82E4-7BBE0059F61A}" type="presOf" srcId="{78D8969F-4F72-4012-A2F7-4586283E1579}" destId="{5844B2E7-3275-4243-A888-A3B1197E6641}" srcOrd="0" destOrd="0" presId="urn:microsoft.com/office/officeart/2005/8/layout/cycle6"/>
    <dgm:cxn modelId="{9ACC6CC5-D82A-4924-B75F-7ED862F1BFF5}" type="presOf" srcId="{C9A45600-AFA8-41B5-889A-9427E4116016}" destId="{466AF887-EB78-4992-A770-80F722DAE7CF}" srcOrd="0" destOrd="0" presId="urn:microsoft.com/office/officeart/2005/8/layout/cycle6"/>
    <dgm:cxn modelId="{3C6E5C49-D0D7-4986-A5C3-E7D6D5A5D225}" srcId="{CAC4F03A-0E6F-462B-9C28-396C4B77B62E}" destId="{9310DEDC-DF6B-4794-BB82-EF8F0FB995C2}" srcOrd="1" destOrd="0" parTransId="{3E785FC9-381C-4426-8543-29DE51D9198E}" sibTransId="{78D8969F-4F72-4012-A2F7-4586283E1579}"/>
    <dgm:cxn modelId="{49BB8B55-9305-4D28-91D7-4EAC83B6E685}" type="presParOf" srcId="{D740C480-10FC-4498-BB24-30836F06F352}" destId="{466AF887-EB78-4992-A770-80F722DAE7CF}" srcOrd="0" destOrd="0" presId="urn:microsoft.com/office/officeart/2005/8/layout/cycle6"/>
    <dgm:cxn modelId="{BDD41299-2109-4334-8927-FACA041F9679}" type="presParOf" srcId="{D740C480-10FC-4498-BB24-30836F06F352}" destId="{B79AA1DB-4F04-4999-B4F9-F65288DAC52D}" srcOrd="1" destOrd="0" presId="urn:microsoft.com/office/officeart/2005/8/layout/cycle6"/>
    <dgm:cxn modelId="{E2392B71-CC5A-4ECC-B4AF-B6D4F27C03B8}" type="presParOf" srcId="{D740C480-10FC-4498-BB24-30836F06F352}" destId="{6BACFBD9-ACF7-452D-9125-7FB13BD32433}" srcOrd="2" destOrd="0" presId="urn:microsoft.com/office/officeart/2005/8/layout/cycle6"/>
    <dgm:cxn modelId="{7848A235-D7BE-4AC0-86C6-98AFDD840938}" type="presParOf" srcId="{D740C480-10FC-4498-BB24-30836F06F352}" destId="{2C4B0B38-EDF5-43C1-AC92-B9DAE7EC7059}" srcOrd="3" destOrd="0" presId="urn:microsoft.com/office/officeart/2005/8/layout/cycle6"/>
    <dgm:cxn modelId="{41DD312B-C0AA-4035-A4C3-06D500FEE626}" type="presParOf" srcId="{D740C480-10FC-4498-BB24-30836F06F352}" destId="{3A6611DF-658B-4F6A-A7AA-09B527C49E6D}" srcOrd="4" destOrd="0" presId="urn:microsoft.com/office/officeart/2005/8/layout/cycle6"/>
    <dgm:cxn modelId="{2EFC656A-3676-4F25-85C9-1B5B8E8ADA19}" type="presParOf" srcId="{D740C480-10FC-4498-BB24-30836F06F352}" destId="{5844B2E7-3275-4243-A888-A3B1197E6641}" srcOrd="5" destOrd="0" presId="urn:microsoft.com/office/officeart/2005/8/layout/cycle6"/>
    <dgm:cxn modelId="{EE459F92-CB69-499B-8830-84BC03948CCD}" type="presParOf" srcId="{D740C480-10FC-4498-BB24-30836F06F352}" destId="{02B01D0A-23B9-416E-8701-471DAD94770C}" srcOrd="6" destOrd="0" presId="urn:microsoft.com/office/officeart/2005/8/layout/cycle6"/>
    <dgm:cxn modelId="{6EC1E59C-21A2-4A35-9F35-D64CCE504BE4}" type="presParOf" srcId="{D740C480-10FC-4498-BB24-30836F06F352}" destId="{02152911-1A07-4195-A037-68077CB444FF}" srcOrd="7" destOrd="0" presId="urn:microsoft.com/office/officeart/2005/8/layout/cycle6"/>
    <dgm:cxn modelId="{5075BAD3-7792-4B0E-B832-C560F9772A42}" type="presParOf" srcId="{D740C480-10FC-4498-BB24-30836F06F352}" destId="{40F1664A-912E-422E-9F86-34404F94C473}" srcOrd="8" destOrd="0" presId="urn:microsoft.com/office/officeart/2005/8/layout/cycle6"/>
    <dgm:cxn modelId="{15930AD3-3132-4DB8-8AC3-1C9D23070ED3}" type="presParOf" srcId="{D740C480-10FC-4498-BB24-30836F06F352}" destId="{459875F1-2B8C-43C4-A3A6-F2773C93A933}" srcOrd="9" destOrd="0" presId="urn:microsoft.com/office/officeart/2005/8/layout/cycle6"/>
    <dgm:cxn modelId="{7C2BA18F-01D3-46DC-B973-D7117E4E79E8}" type="presParOf" srcId="{D740C480-10FC-4498-BB24-30836F06F352}" destId="{333EB18A-28BD-4B68-91E8-7FE3BD994495}" srcOrd="10" destOrd="0" presId="urn:microsoft.com/office/officeart/2005/8/layout/cycle6"/>
    <dgm:cxn modelId="{56E0A837-FDD7-482E-83C5-29E6228B0B5A}" type="presParOf" srcId="{D740C480-10FC-4498-BB24-30836F06F352}" destId="{C9906DEB-AC21-4098-92CC-B5A8F75F8101}" srcOrd="11" destOrd="0" presId="urn:microsoft.com/office/officeart/2005/8/layout/cycle6"/>
    <dgm:cxn modelId="{2071DA18-46F4-46A4-A4AA-4761108ED0B6}" type="presParOf" srcId="{D740C480-10FC-4498-BB24-30836F06F352}" destId="{190DF04B-4BD1-462E-9C86-762D0B0041F1}" srcOrd="12" destOrd="0" presId="urn:microsoft.com/office/officeart/2005/8/layout/cycle6"/>
    <dgm:cxn modelId="{945C9CFE-E689-470E-90D9-6562FC5FF4A9}" type="presParOf" srcId="{D740C480-10FC-4498-BB24-30836F06F352}" destId="{918E9203-FC64-43DC-B03E-E0CDBC683A4B}" srcOrd="13" destOrd="0" presId="urn:microsoft.com/office/officeart/2005/8/layout/cycle6"/>
    <dgm:cxn modelId="{2F38D991-BC14-4CDD-96B6-1B8C6C0C64C9}" type="presParOf" srcId="{D740C480-10FC-4498-BB24-30836F06F352}" destId="{F1E0A994-A972-4F54-80D5-41DBED1EFF41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6AF887-EB78-4992-A770-80F722DAE7CF}">
      <dsp:nvSpPr>
        <dsp:cNvPr id="0" name=""/>
        <dsp:cNvSpPr/>
      </dsp:nvSpPr>
      <dsp:spPr>
        <a:xfrm>
          <a:off x="1475461" y="-139748"/>
          <a:ext cx="2032181" cy="94574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Доска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для лепки</a:t>
          </a:r>
          <a:endParaRPr lang="ru-RU" sz="2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75461" y="-139748"/>
        <a:ext cx="2032181" cy="945747"/>
      </dsp:txXfrm>
    </dsp:sp>
    <dsp:sp modelId="{6BACFBD9-ACF7-452D-9125-7FB13BD32433}">
      <dsp:nvSpPr>
        <dsp:cNvPr id="0" name=""/>
        <dsp:cNvSpPr/>
      </dsp:nvSpPr>
      <dsp:spPr>
        <a:xfrm>
          <a:off x="1653787" y="693740"/>
          <a:ext cx="2824306" cy="2824306"/>
        </a:xfrm>
        <a:custGeom>
          <a:avLst/>
          <a:gdLst/>
          <a:ahLst/>
          <a:cxnLst/>
          <a:rect l="0" t="0" r="0" b="0"/>
          <a:pathLst>
            <a:path>
              <a:moveTo>
                <a:pt x="1857550" y="72079"/>
              </a:moveTo>
              <a:arcTo wR="1412153" hR="1412153" stAng="17303108" swAng="9315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4B0B38-EDF5-43C1-AC92-B9DAE7EC7059}">
      <dsp:nvSpPr>
        <dsp:cNvPr id="0" name=""/>
        <dsp:cNvSpPr/>
      </dsp:nvSpPr>
      <dsp:spPr>
        <a:xfrm>
          <a:off x="3122149" y="936107"/>
          <a:ext cx="1846402" cy="97051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Стека</a:t>
          </a:r>
          <a:endParaRPr lang="ru-RU" sz="2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22149" y="936107"/>
        <a:ext cx="1846402" cy="970515"/>
      </dsp:txXfrm>
    </dsp:sp>
    <dsp:sp modelId="{5844B2E7-3275-4243-A888-A3B1197E6641}">
      <dsp:nvSpPr>
        <dsp:cNvPr id="0" name=""/>
        <dsp:cNvSpPr/>
      </dsp:nvSpPr>
      <dsp:spPr>
        <a:xfrm>
          <a:off x="1254107" y="345484"/>
          <a:ext cx="2824306" cy="2824306"/>
        </a:xfrm>
        <a:custGeom>
          <a:avLst/>
          <a:gdLst/>
          <a:ahLst/>
          <a:cxnLst/>
          <a:rect l="0" t="0" r="0" b="0"/>
          <a:pathLst>
            <a:path>
              <a:moveTo>
                <a:pt x="2815986" y="1565220"/>
              </a:moveTo>
              <a:arcTo wR="1412153" hR="1412153" stAng="373361" swAng="9830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B01D0A-23B9-416E-8701-471DAD94770C}">
      <dsp:nvSpPr>
        <dsp:cNvPr id="0" name=""/>
        <dsp:cNvSpPr/>
      </dsp:nvSpPr>
      <dsp:spPr>
        <a:xfrm>
          <a:off x="2664291" y="2304254"/>
          <a:ext cx="1873886" cy="1128763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rgbClr val="002060"/>
              </a:solidFill>
            </a:rPr>
            <a:t>Салфетки для рук</a:t>
          </a:r>
          <a:endParaRPr lang="ru-RU" sz="2600" kern="1200" dirty="0">
            <a:solidFill>
              <a:srgbClr val="002060"/>
            </a:solidFill>
          </a:endParaRPr>
        </a:p>
      </dsp:txBody>
      <dsp:txXfrm>
        <a:off x="2664291" y="2304254"/>
        <a:ext cx="1873886" cy="1128763"/>
      </dsp:txXfrm>
    </dsp:sp>
    <dsp:sp modelId="{40F1664A-912E-422E-9F86-34404F94C473}">
      <dsp:nvSpPr>
        <dsp:cNvPr id="0" name=""/>
        <dsp:cNvSpPr/>
      </dsp:nvSpPr>
      <dsp:spPr>
        <a:xfrm>
          <a:off x="930403" y="527661"/>
          <a:ext cx="2824306" cy="2824306"/>
        </a:xfrm>
        <a:custGeom>
          <a:avLst/>
          <a:gdLst/>
          <a:ahLst/>
          <a:cxnLst/>
          <a:rect l="0" t="0" r="0" b="0"/>
          <a:pathLst>
            <a:path>
              <a:moveTo>
                <a:pt x="1729770" y="2788123"/>
              </a:moveTo>
              <a:arcTo wR="1412153" hR="1412153" stAng="4620120" swAng="10124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9875F1-2B8C-43C4-A3A6-F2773C93A933}">
      <dsp:nvSpPr>
        <dsp:cNvPr id="0" name=""/>
        <dsp:cNvSpPr/>
      </dsp:nvSpPr>
      <dsp:spPr>
        <a:xfrm>
          <a:off x="360039" y="2304258"/>
          <a:ext cx="1882852" cy="1087191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2060"/>
              </a:solidFill>
            </a:rPr>
            <a:t>Картон голубого цвета формата А5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360039" y="2304258"/>
        <a:ext cx="1882852" cy="1087191"/>
      </dsp:txXfrm>
    </dsp:sp>
    <dsp:sp modelId="{C9906DEB-AC21-4098-92CC-B5A8F75F8101}">
      <dsp:nvSpPr>
        <dsp:cNvPr id="0" name=""/>
        <dsp:cNvSpPr/>
      </dsp:nvSpPr>
      <dsp:spPr>
        <a:xfrm>
          <a:off x="914678" y="505761"/>
          <a:ext cx="2824306" cy="2824306"/>
        </a:xfrm>
        <a:custGeom>
          <a:avLst/>
          <a:gdLst/>
          <a:ahLst/>
          <a:cxnLst/>
          <a:rect l="0" t="0" r="0" b="0"/>
          <a:pathLst>
            <a:path>
              <a:moveTo>
                <a:pt x="52811" y="1794732"/>
              </a:moveTo>
              <a:arcTo wR="1412153" hR="1412153" stAng="9856861" swAng="9363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0DF04B-4BD1-462E-9C86-762D0B0041F1}">
      <dsp:nvSpPr>
        <dsp:cNvPr id="0" name=""/>
        <dsp:cNvSpPr/>
      </dsp:nvSpPr>
      <dsp:spPr>
        <a:xfrm>
          <a:off x="1" y="936101"/>
          <a:ext cx="1875508" cy="980679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2060"/>
              </a:solidFill>
            </a:rPr>
            <a:t>Набор пластилина </a:t>
          </a:r>
          <a:r>
            <a:rPr lang="ru-RU" sz="1600" b="1" i="1" kern="1200" dirty="0" smtClean="0">
              <a:solidFill>
                <a:srgbClr val="002060"/>
              </a:solidFill>
            </a:rPr>
            <a:t>(лучше восковой)</a:t>
          </a:r>
          <a:endParaRPr lang="ru-RU" sz="1900" kern="1200" dirty="0">
            <a:solidFill>
              <a:srgbClr val="002060"/>
            </a:solidFill>
          </a:endParaRPr>
        </a:p>
      </dsp:txBody>
      <dsp:txXfrm>
        <a:off x="1" y="936101"/>
        <a:ext cx="1875508" cy="980679"/>
      </dsp:txXfrm>
    </dsp:sp>
    <dsp:sp modelId="{F1E0A994-A972-4F54-80D5-41DBED1EFF41}">
      <dsp:nvSpPr>
        <dsp:cNvPr id="0" name=""/>
        <dsp:cNvSpPr/>
      </dsp:nvSpPr>
      <dsp:spPr>
        <a:xfrm>
          <a:off x="507336" y="692972"/>
          <a:ext cx="2824306" cy="2824306"/>
        </a:xfrm>
        <a:custGeom>
          <a:avLst/>
          <a:gdLst/>
          <a:ahLst/>
          <a:cxnLst/>
          <a:rect l="0" t="0" r="0" b="0"/>
          <a:pathLst>
            <a:path>
              <a:moveTo>
                <a:pt x="623183" y="240956"/>
              </a:moveTo>
              <a:arcTo wR="1412153" hR="1412153" stAng="14162043" swAng="9289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5143500"/>
          </a:xfrm>
          <a:prstGeom prst="frame">
            <a:avLst>
              <a:gd name="adj1" fmla="val 29818"/>
            </a:avLst>
          </a:prstGeom>
          <a:noFill/>
          <a:effectLst>
            <a:softEdge rad="635000"/>
          </a:effectLst>
        </p:spPr>
      </p:pic>
      <p:pic>
        <p:nvPicPr>
          <p:cNvPr id="8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frame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296" name="Picture 8" descr="http://pricedv.ru/media/uploads/2014/12/05/1376458-silver_diamond_plate.jpg"/>
          <p:cNvPicPr>
            <a:picLocks noChangeAspect="1" noChangeArrowheads="1"/>
          </p:cNvPicPr>
          <p:nvPr userDrawn="1"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642910" y="642924"/>
            <a:ext cx="7858180" cy="3854905"/>
          </a:xfrm>
          <a:prstGeom prst="frame">
            <a:avLst>
              <a:gd name="adj1" fmla="val 3503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300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6500826" y="2285998"/>
            <a:ext cx="1984195" cy="2214578"/>
          </a:xfrm>
          <a:prstGeom prst="rect">
            <a:avLst/>
          </a:prstGeom>
          <a:noFill/>
        </p:spPr>
      </p:pic>
      <p:pic>
        <p:nvPicPr>
          <p:cNvPr id="14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5" cstate="email">
            <a:lum bright="-10000" contrast="10000"/>
          </a:blip>
          <a:srcRect/>
          <a:stretch>
            <a:fillRect/>
          </a:stretch>
        </p:blipFill>
        <p:spPr bwMode="auto">
          <a:xfrm flipH="1">
            <a:off x="642910" y="2357436"/>
            <a:ext cx="2000263" cy="2232512"/>
          </a:xfrm>
          <a:prstGeom prst="rect">
            <a:avLst/>
          </a:prstGeom>
          <a:noFill/>
        </p:spPr>
      </p:pic>
      <p:pic>
        <p:nvPicPr>
          <p:cNvPr id="15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6" cstate="email">
            <a:lum bright="-10000" contrast="10000"/>
          </a:blip>
          <a:srcRect/>
          <a:stretch>
            <a:fillRect/>
          </a:stretch>
        </p:blipFill>
        <p:spPr bwMode="auto">
          <a:xfrm rot="16200000">
            <a:off x="6538157" y="534156"/>
            <a:ext cx="1873557" cy="2091094"/>
          </a:xfrm>
          <a:prstGeom prst="rect">
            <a:avLst/>
          </a:prstGeom>
          <a:noFill/>
        </p:spPr>
      </p:pic>
      <p:pic>
        <p:nvPicPr>
          <p:cNvPr id="16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 rot="10800000">
            <a:off x="642910" y="571486"/>
            <a:ext cx="1984195" cy="22145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C92D60-06D0-44A5-B956-84A0139BCBA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8642DEB-58D9-4A05-9F73-F21C2171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C92D60-06D0-44A5-B956-84A0139BCBA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8642DEB-58D9-4A05-9F73-F21C2171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5143500"/>
          </a:xfrm>
          <a:prstGeom prst="frame">
            <a:avLst>
              <a:gd name="adj1" fmla="val 23226"/>
            </a:avLst>
          </a:prstGeom>
          <a:noFill/>
          <a:effectLst>
            <a:softEdge rad="635000"/>
          </a:effectLst>
        </p:spPr>
      </p:pic>
      <p:pic>
        <p:nvPicPr>
          <p:cNvPr id="15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5143500"/>
          </a:xfrm>
          <a:prstGeom prst="frame">
            <a:avLst>
              <a:gd name="adj1" fmla="val 23841"/>
            </a:avLst>
          </a:prstGeom>
          <a:noFill/>
          <a:effectLst>
            <a:softEdge rad="635000"/>
          </a:effectLst>
        </p:spPr>
      </p:pic>
      <p:pic>
        <p:nvPicPr>
          <p:cNvPr id="16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frame">
            <a:avLst>
              <a:gd name="adj1" fmla="val 514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7" name="Picture 8" descr="http://pricedv.ru/media/uploads/2014/12/05/1376458-silver_diamond_plate.jpg"/>
          <p:cNvPicPr>
            <a:picLocks noChangeAspect="1" noChangeArrowheads="1"/>
          </p:cNvPicPr>
          <p:nvPr userDrawn="1"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214282" y="214296"/>
            <a:ext cx="8715436" cy="4714908"/>
          </a:xfrm>
          <a:prstGeom prst="frame">
            <a:avLst>
              <a:gd name="adj1" fmla="val 1985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1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7000892" y="2786064"/>
            <a:ext cx="1984195" cy="2214578"/>
          </a:xfrm>
          <a:prstGeom prst="rect">
            <a:avLst/>
          </a:prstGeom>
          <a:noFill/>
        </p:spPr>
      </p:pic>
      <p:pic>
        <p:nvPicPr>
          <p:cNvPr id="22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428611"/>
            <a:ext cx="8286808" cy="4286279"/>
          </a:xfrm>
          <a:prstGeom prst="frame">
            <a:avLst>
              <a:gd name="adj1" fmla="val 514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8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 rot="10800000">
            <a:off x="142844" y="214296"/>
            <a:ext cx="1984195" cy="2214578"/>
          </a:xfrm>
          <a:prstGeom prst="rect">
            <a:avLst/>
          </a:prstGeom>
          <a:noFill/>
        </p:spPr>
      </p:pic>
      <p:pic>
        <p:nvPicPr>
          <p:cNvPr id="19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6" cstate="email">
            <a:lum bright="-10000" contrast="10000"/>
          </a:blip>
          <a:srcRect/>
          <a:stretch>
            <a:fillRect/>
          </a:stretch>
        </p:blipFill>
        <p:spPr bwMode="auto">
          <a:xfrm flipH="1">
            <a:off x="214282" y="2714626"/>
            <a:ext cx="2000263" cy="2232512"/>
          </a:xfrm>
          <a:prstGeom prst="rect">
            <a:avLst/>
          </a:prstGeom>
          <a:noFill/>
        </p:spPr>
      </p:pic>
      <p:pic>
        <p:nvPicPr>
          <p:cNvPr id="20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7" cstate="email">
            <a:lum bright="-10000" contrast="10000"/>
          </a:blip>
          <a:srcRect/>
          <a:stretch>
            <a:fillRect/>
          </a:stretch>
        </p:blipFill>
        <p:spPr bwMode="auto">
          <a:xfrm rot="16200000">
            <a:off x="6966785" y="176966"/>
            <a:ext cx="1873557" cy="209109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5143500"/>
          </a:xfrm>
          <a:prstGeom prst="frame">
            <a:avLst>
              <a:gd name="adj1" fmla="val 23841"/>
            </a:avLst>
          </a:prstGeom>
          <a:noFill/>
          <a:effectLst>
            <a:softEdge rad="635000"/>
          </a:effectLst>
        </p:spPr>
      </p:pic>
      <p:pic>
        <p:nvPicPr>
          <p:cNvPr id="8" name="Picture 8" descr="http://pricedv.ru/media/uploads/2014/12/05/1376458-silver_diamond_plate.jpg"/>
          <p:cNvPicPr>
            <a:picLocks noChangeAspect="1" noChangeArrowheads="1"/>
          </p:cNvPicPr>
          <p:nvPr userDrawn="1"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214282" y="214296"/>
            <a:ext cx="8715436" cy="4714908"/>
          </a:xfrm>
          <a:prstGeom prst="frame">
            <a:avLst>
              <a:gd name="adj1" fmla="val 1985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 rot="10800000">
            <a:off x="142844" y="214296"/>
            <a:ext cx="1984195" cy="2214578"/>
          </a:xfrm>
          <a:prstGeom prst="rect">
            <a:avLst/>
          </a:prstGeom>
          <a:noFill/>
        </p:spPr>
      </p:pic>
      <p:pic>
        <p:nvPicPr>
          <p:cNvPr id="11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5" cstate="email">
            <a:lum bright="-10000" contrast="10000"/>
          </a:blip>
          <a:srcRect/>
          <a:stretch>
            <a:fillRect/>
          </a:stretch>
        </p:blipFill>
        <p:spPr bwMode="auto">
          <a:xfrm rot="16200000">
            <a:off x="6966785" y="176966"/>
            <a:ext cx="1873557" cy="2091094"/>
          </a:xfrm>
          <a:prstGeom prst="rect">
            <a:avLst/>
          </a:prstGeom>
          <a:noFill/>
        </p:spPr>
      </p:pic>
      <p:pic>
        <p:nvPicPr>
          <p:cNvPr id="12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6" cstate="email">
            <a:lum bright="-10000" contrast="10000"/>
          </a:blip>
          <a:srcRect/>
          <a:stretch>
            <a:fillRect/>
          </a:stretch>
        </p:blipFill>
        <p:spPr bwMode="auto">
          <a:xfrm flipH="1">
            <a:off x="214282" y="2714626"/>
            <a:ext cx="2000263" cy="2232512"/>
          </a:xfrm>
          <a:prstGeom prst="rect">
            <a:avLst/>
          </a:prstGeom>
          <a:noFill/>
        </p:spPr>
      </p:pic>
      <p:pic>
        <p:nvPicPr>
          <p:cNvPr id="14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7000892" y="2786064"/>
            <a:ext cx="1984195" cy="22145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frame">
            <a:avLst>
              <a:gd name="adj1" fmla="val 514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3" name="Picture 2" descr="http://img.mota.ru/upload/wallpapers/source/2013/11/05/11/02/37928/D7aF1WVfw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5143500"/>
          </a:xfrm>
          <a:prstGeom prst="frame">
            <a:avLst>
              <a:gd name="adj1" fmla="val 23841"/>
            </a:avLst>
          </a:prstGeom>
          <a:noFill/>
          <a:effectLst>
            <a:softEdge rad="635000"/>
          </a:effectLst>
        </p:spPr>
      </p:pic>
      <p:pic>
        <p:nvPicPr>
          <p:cNvPr id="4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 rot="10800000">
            <a:off x="357158" y="285734"/>
            <a:ext cx="1984195" cy="2214578"/>
          </a:xfrm>
          <a:prstGeom prst="rect">
            <a:avLst/>
          </a:prstGeom>
          <a:noFill/>
        </p:spPr>
      </p:pic>
      <p:pic>
        <p:nvPicPr>
          <p:cNvPr id="5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 rot="16200000">
            <a:off x="6895347" y="176966"/>
            <a:ext cx="1873557" cy="2091094"/>
          </a:xfrm>
          <a:prstGeom prst="rect">
            <a:avLst/>
          </a:prstGeom>
          <a:noFill/>
        </p:spPr>
      </p:pic>
      <p:pic>
        <p:nvPicPr>
          <p:cNvPr id="6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5" cstate="email">
            <a:lum bright="-10000" contrast="10000"/>
          </a:blip>
          <a:srcRect/>
          <a:stretch>
            <a:fillRect/>
          </a:stretch>
        </p:blipFill>
        <p:spPr bwMode="auto">
          <a:xfrm flipH="1">
            <a:off x="357158" y="2643188"/>
            <a:ext cx="2000263" cy="2232512"/>
          </a:xfrm>
          <a:prstGeom prst="rect">
            <a:avLst/>
          </a:prstGeom>
          <a:noFill/>
        </p:spPr>
      </p:pic>
      <p:pic>
        <p:nvPicPr>
          <p:cNvPr id="7" name="Picture 12" descr="http://s4.pic4you.ru/y2014/05-13/24687/4387433.png"/>
          <p:cNvPicPr>
            <a:picLocks noChangeAspect="1" noChangeArrowheads="1"/>
          </p:cNvPicPr>
          <p:nvPr userDrawn="1"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6858016" y="2643188"/>
            <a:ext cx="1984195" cy="22145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fdb35_61196783_orig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6162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C92D60-06D0-44A5-B956-84A0139BCBA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8642DEB-58D9-4A05-9F73-F21C2171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C92D60-06D0-44A5-B956-84A0139BCBA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8642DEB-58D9-4A05-9F73-F21C2171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C92D60-06D0-44A5-B956-84A0139BCBA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8642DEB-58D9-4A05-9F73-F21C2171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C92D60-06D0-44A5-B956-84A0139BCBA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8642DEB-58D9-4A05-9F73-F21C2171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fdb35_61196783_orig.jpg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518/47407354.83b/0_fdb35_61196783_orig.jpg" TargetMode="External"/><Relationship Id="rId2" Type="http://schemas.openxmlformats.org/officeDocument/2006/relationships/hyperlink" Target="http://pricedv.ru/media/uploads/2014/12/05/1376458-silver_diamond_plat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4.pic4you.ru/y2014/05-13/24687/4387433.png" TargetMode="External"/><Relationship Id="rId4" Type="http://schemas.openxmlformats.org/officeDocument/2006/relationships/hyperlink" Target="http://img.mota.ru/upload/wallpapers/source/2013/11/05/11/02/37928/D7aF1WVfwB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95936" y="843558"/>
            <a:ext cx="51480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endParaRPr lang="ru-RU" sz="5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2787774"/>
            <a:ext cx="52920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n>
                <a:solidFill>
                  <a:srgbClr val="DF3980"/>
                </a:solidFill>
              </a:ln>
              <a:effectLst>
                <a:reflection blurRad="6350" stA="60000" endA="900" endPos="58000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n>
                  <a:solidFill>
                    <a:srgbClr val="DF3980"/>
                  </a:solidFill>
                </a:ln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Автор: Слинко Юлия Викторовна</a:t>
            </a:r>
          </a:p>
          <a:p>
            <a:pPr algn="ctr"/>
            <a:r>
              <a:rPr lang="ru-RU" sz="2400" b="1" dirty="0" smtClean="0">
                <a:ln>
                  <a:solidFill>
                    <a:srgbClr val="DF3980"/>
                  </a:solidFill>
                </a:ln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воспитатель МБОУ «</a:t>
            </a:r>
            <a:r>
              <a:rPr lang="ru-RU" sz="2400" b="1" dirty="0" err="1" smtClean="0">
                <a:ln>
                  <a:solidFill>
                    <a:srgbClr val="DF3980"/>
                  </a:solidFill>
                </a:ln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Калачевская</a:t>
            </a:r>
            <a:r>
              <a:rPr lang="ru-RU" sz="2400" b="1" dirty="0" smtClean="0">
                <a:ln>
                  <a:solidFill>
                    <a:srgbClr val="DF3980"/>
                  </a:solidFill>
                </a:ln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 СОШ»</a:t>
            </a:r>
          </a:p>
          <a:p>
            <a:pPr algn="ctr"/>
            <a:r>
              <a:rPr lang="ru-RU" sz="2400" b="1" dirty="0" smtClean="0">
                <a:ln>
                  <a:solidFill>
                    <a:srgbClr val="DF3980"/>
                  </a:solidFill>
                </a:ln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дошкольное отделение</a:t>
            </a:r>
          </a:p>
        </p:txBody>
      </p:sp>
      <p:pic>
        <p:nvPicPr>
          <p:cNvPr id="6" name="Рисунок 5" descr="20181222_171521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915566"/>
            <a:ext cx="2376264" cy="3315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419872" y="555526"/>
            <a:ext cx="489654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Мастер – класс</a:t>
            </a:r>
          </a:p>
          <a:p>
            <a:r>
              <a:rPr lang="ru-RU" sz="40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«Елочка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          </a:t>
            </a:r>
            <a:r>
              <a:rPr lang="ru-RU" sz="40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пушистая»</a:t>
            </a:r>
            <a:endParaRPr lang="ru-RU" sz="40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067694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Ссылки на интернет-ресурсы</a:t>
            </a:r>
          </a:p>
          <a:p>
            <a:r>
              <a:rPr lang="en-US" dirty="0" smtClean="0">
                <a:hlinkClick r:id="rId2"/>
              </a:rPr>
              <a:t>http://pricedv.ru/media/uploads/2014/12/05/1376458-silver_diamond_plate.jpg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http://img-fotki.yandex.ru/get/6518/47407354.83b/0_fdb35_61196783_orig.jpg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http://img.mota.ru/upload/wallpapers/source/2013/11/05/11/02/37928/D7aF1WVfwB.jpg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http://s4.pic4you.ru/y2014/05-13/24687/4387433.png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77155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solidFill>
                  <a:srgbClr val="FF0066"/>
                </a:solidFill>
                <a:latin typeface="Arial Black" pitchFamily="34" charset="0"/>
              </a:rPr>
              <a:t>Шаблон выполнен</a:t>
            </a:r>
          </a:p>
          <a:p>
            <a:pPr algn="ctr"/>
            <a:r>
              <a:rPr lang="ru-RU" i="1" dirty="0" smtClean="0">
                <a:solidFill>
                  <a:srgbClr val="FF0066"/>
                </a:solidFill>
                <a:latin typeface="Arial Black" pitchFamily="34" charset="0"/>
              </a:rPr>
              <a:t>учителем иностранного языка</a:t>
            </a:r>
          </a:p>
          <a:p>
            <a:pPr algn="ctr"/>
            <a:r>
              <a:rPr lang="ru-RU" i="1" dirty="0" smtClean="0">
                <a:solidFill>
                  <a:srgbClr val="FF0066"/>
                </a:solidFill>
                <a:latin typeface="Arial Black" pitchFamily="34" charset="0"/>
              </a:rPr>
              <a:t>МОУ СОШ №1 г. Камешково</a:t>
            </a:r>
          </a:p>
          <a:p>
            <a:pPr algn="ctr"/>
            <a:r>
              <a:rPr lang="ru-RU" i="1" dirty="0" err="1" smtClean="0">
                <a:solidFill>
                  <a:srgbClr val="FF0066"/>
                </a:solidFill>
                <a:latin typeface="Arial Black" pitchFamily="34" charset="0"/>
              </a:rPr>
              <a:t>Шахториной</a:t>
            </a:r>
            <a:r>
              <a:rPr lang="ru-RU" i="1" dirty="0" smtClean="0">
                <a:solidFill>
                  <a:srgbClr val="FF0066"/>
                </a:solidFill>
                <a:latin typeface="Arial Black" pitchFamily="34" charset="0"/>
              </a:rPr>
              <a:t> О. В.</a:t>
            </a:r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95936" y="843558"/>
            <a:ext cx="51480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endParaRPr lang="ru-RU" sz="5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987574"/>
            <a:ext cx="79208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Спасибо</a:t>
            </a:r>
          </a:p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              за </a:t>
            </a:r>
          </a:p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                  внимание </a:t>
            </a:r>
            <a:endParaRPr lang="ru-RU" sz="6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435846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DF3980"/>
                  </a:solidFill>
                </a:ln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Успехов вам в творчестве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7186" y="699542"/>
            <a:ext cx="178164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Цель:</a:t>
            </a:r>
          </a:p>
          <a:p>
            <a:pPr algn="ctr"/>
            <a:endParaRPr lang="ru-RU" sz="4800" b="1" i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1008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635646"/>
            <a:ext cx="770485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Развивать у детей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художественно-творческие способности </a:t>
            </a:r>
          </a:p>
          <a:p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Средствами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пластилинографии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555526"/>
            <a:ext cx="25181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endParaRPr lang="ru-RU" sz="4800" b="1" i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15566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• Помочь детям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освоить новые приемы (скатывания, надавливания,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размазывания) и создавать с их помощью картины;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• Учить соблюдать пропорции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• Развивать композиционные умения и навыки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• Воспитывать интерес к работе в технике – </a:t>
            </a:r>
            <a:r>
              <a:rPr lang="ru-RU" sz="2000" b="1" dirty="0" err="1" smtClean="0">
                <a:solidFill>
                  <a:srgbClr val="002060"/>
                </a:solidFill>
              </a:rPr>
              <a:t>пластилинография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• Развивать мелкую моторику,  фантазию, художественный вкус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• Воспитывать </a:t>
            </a:r>
            <a:r>
              <a:rPr lang="ru-RU" sz="2000" b="1" dirty="0" smtClean="0">
                <a:solidFill>
                  <a:srgbClr val="002060"/>
                </a:solidFill>
              </a:rPr>
              <a:t>усидчивость, самостоятельность,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аккуратность в работе; бережное отношение </a:t>
            </a:r>
            <a:r>
              <a:rPr lang="ru-RU" sz="2000" b="1" dirty="0" smtClean="0">
                <a:solidFill>
                  <a:srgbClr val="002060"/>
                </a:solidFill>
              </a:rPr>
              <a:t>к природе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339502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Материалы и инструменты</a:t>
            </a:r>
            <a:r>
              <a:rPr lang="ru-RU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b="1" i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971600" y="1059582"/>
          <a:ext cx="496855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20181222_163809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1707654"/>
            <a:ext cx="2490583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5320" y="411510"/>
            <a:ext cx="23165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Ход работы:</a:t>
            </a:r>
            <a:endParaRPr lang="ru-RU" sz="2800" b="1" i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20181222_164138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84168" y="1059582"/>
            <a:ext cx="2160240" cy="28736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419872" y="1275606"/>
            <a:ext cx="21602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 коричневого пластилина скатать длинную «морковку» – ствол, прилепить на картон, чуть выше края,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размазать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20181224_235227.jpg"/>
          <p:cNvPicPr>
            <a:picLocks noChangeAspect="1"/>
          </p:cNvPicPr>
          <p:nvPr/>
        </p:nvPicPr>
        <p:blipFill>
          <a:blip r:embed="rId3" cstate="print"/>
          <a:srcRect l="9465" t="5770" r="7243"/>
          <a:stretch>
            <a:fillRect/>
          </a:stretch>
        </p:blipFill>
        <p:spPr>
          <a:xfrm rot="5400000">
            <a:off x="485545" y="1545637"/>
            <a:ext cx="2916326" cy="1944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81222_164838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63889" y="411510"/>
            <a:ext cx="1728192" cy="240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20181222_164659 (5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259632" y="699542"/>
            <a:ext cx="1800200" cy="2465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81222_165124 (3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2160" y="627534"/>
            <a:ext cx="1800200" cy="2461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259632" y="3219822"/>
            <a:ext cx="6840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 зеленого  пластилина скатать 8 «морковок» – ветки (две коротких и далее каждую пару чуть длиннее предыдущей), прилепить к стволу, расплющить (можно расплющить в руках, можно прямо на картоне), у ствола ветку делать поуже, к концу – пошире.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2931790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Стекой сделать на ветках надрезы, по краям, сверху и снизу,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не доходя до середины.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Скатать длинную белую колбаску - сугроб, по размеру нижнего края картона, и несколько белых горошин; колбаску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размазать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 краю под елочкой , горошины прилепить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всему картону вокруг елочки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20181222_165636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1131590"/>
            <a:ext cx="2324251" cy="154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20181224_233912.jpg"/>
          <p:cNvPicPr>
            <a:picLocks noChangeAspect="1"/>
          </p:cNvPicPr>
          <p:nvPr/>
        </p:nvPicPr>
        <p:blipFill>
          <a:blip r:embed="rId3" cstate="print"/>
          <a:srcRect l="7905" r="13150" b="1238"/>
          <a:stretch>
            <a:fillRect/>
          </a:stretch>
        </p:blipFill>
        <p:spPr>
          <a:xfrm>
            <a:off x="6012161" y="1131590"/>
            <a:ext cx="2304256" cy="16215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20181222_170420.jpg"/>
          <p:cNvPicPr>
            <a:picLocks noChangeAspect="1"/>
          </p:cNvPicPr>
          <p:nvPr/>
        </p:nvPicPr>
        <p:blipFill>
          <a:blip r:embed="rId4" cstate="print"/>
          <a:srcRect l="11074" t="4375" r="17559"/>
          <a:stretch>
            <a:fillRect/>
          </a:stretch>
        </p:blipFill>
        <p:spPr>
          <a:xfrm rot="5400000">
            <a:off x="3337119" y="710287"/>
            <a:ext cx="2426155" cy="18286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81222_171521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56176" y="1203598"/>
            <a:ext cx="2016224" cy="28131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707904" y="1059582"/>
            <a:ext cx="21602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 белого пластилина скатать тонкие колбаски по длине веток, прилепить сверху веток, </a:t>
            </a:r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размазать.</a:t>
            </a:r>
            <a:endParaRPr lang="ru-RU" sz="20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Работа закончена </a:t>
            </a:r>
            <a:endParaRPr lang="ru-RU" sz="2000" b="1" i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20181224_234800.jpg"/>
          <p:cNvPicPr>
            <a:picLocks noChangeAspect="1"/>
          </p:cNvPicPr>
          <p:nvPr/>
        </p:nvPicPr>
        <p:blipFill>
          <a:blip r:embed="rId3" cstate="print"/>
          <a:srcRect l="6434" t="-652" r="10294"/>
          <a:stretch>
            <a:fillRect/>
          </a:stretch>
        </p:blipFill>
        <p:spPr>
          <a:xfrm rot="5400000">
            <a:off x="729925" y="1589289"/>
            <a:ext cx="2859783" cy="19443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2_171521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411510"/>
            <a:ext cx="3474386" cy="42761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851920" y="1347614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Вот  наша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елочка - красавица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320</Words>
  <Application>Microsoft Office PowerPoint</Application>
  <PresentationFormat>Экран (16:9)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Notebook</cp:lastModifiedBy>
  <cp:revision>58</cp:revision>
  <dcterms:created xsi:type="dcterms:W3CDTF">2016-11-17T13:34:01Z</dcterms:created>
  <dcterms:modified xsi:type="dcterms:W3CDTF">2018-12-26T20:00:02Z</dcterms:modified>
</cp:coreProperties>
</file>