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7" r:id="rId6"/>
    <p:sldId id="268" r:id="rId7"/>
    <p:sldId id="260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weli.ru/zdorove/meditsina/urologiya/miotonicheskaya-distrofiya.html" TargetMode="External"/><Relationship Id="rId2" Type="http://schemas.openxmlformats.org/officeDocument/2006/relationships/hyperlink" Target="http://www.genomed.ru/distrofiya/miotonicheskaya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259632" y="548680"/>
            <a:ext cx="7551120" cy="5656693"/>
            <a:chOff x="637919" y="1607272"/>
            <a:chExt cx="8348976" cy="705929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37919" y="1607272"/>
              <a:ext cx="7643175" cy="58765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Миотоническая дистрофия </a:t>
              </a: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(</a:t>
              </a: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болезнь Штейнерта, дистрофическая миотония)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902191" y="8167248"/>
              <a:ext cx="5084704" cy="499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dirty="0">
                <a:solidFill>
                  <a:srgbClr val="660066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7" y="208827"/>
            <a:ext cx="7571184" cy="2736304"/>
          </a:xfrm>
        </p:spPr>
        <p:txBody>
          <a:bodyPr/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Миотоническая дистрофия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аутосомно-доминантное многосистемное заболевание, характеризующееся сильно вариабельной экспрессией гена (клиническим полиморфизмом) у обоих полов по началу заболевания и тяжести течения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958" y="2924944"/>
            <a:ext cx="7128483" cy="32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427168" cy="5085184"/>
          </a:xfrm>
        </p:spPr>
        <p:txBody>
          <a:bodyPr/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Диагностика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Лабораторные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анализы (на КФК, ГГТ, ФСГ, тестостерон,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генетическое тестирование (поиск мутаций в гене DMPK и ZNF9);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Электромиография;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Биопсия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мышц;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Нейропсихологическое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МРТ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головного мозга;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Кардиологическое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Обнаружить миотоническую дистрофию в период внутриутробного развития ребенка позволяет антенатальная диагностика (неинвазивное генетическое тестирование)</a:t>
            </a:r>
          </a:p>
        </p:txBody>
      </p:sp>
    </p:spTree>
    <p:extLst>
      <p:ext uri="{BB962C8B-B14F-4D97-AF65-F5344CB8AC3E}">
        <p14:creationId xmlns:p14="http://schemas.microsoft.com/office/powerpoint/2010/main" val="2280622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757"/>
            <a:ext cx="7438167" cy="2978195"/>
          </a:xfrm>
        </p:spPr>
        <p:txBody>
          <a:bodyPr/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симптомы: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миотонический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феномен в скелетных мышцах;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мышечная атрофия и парезы;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кардиомиопатии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(нарушение проводимости);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эндокринные патологии (нарушение секреции гормона роста,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инсулинорезистентность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тестикулярную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атрофию, раннее лобное облысение у мужчин, бесплодие у женщин);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катаракта.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537675"/>
            <a:ext cx="4392488" cy="27841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3558586"/>
            <a:ext cx="3222060" cy="257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896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/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Структура нарушений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Мутация в гене протеинкиназы мышечной дистрофии (символ гена DM-PK), локализованном в хромосоме 19ql3.3. Суть мутации - экспансия (увеличение числа) нестабильных CTG повторов в З'-нетранслируемой области гена. В норме число CTG повторов колеблется от 5 до 30. При миотонической дистрофии этот показатель значительно увеличивается и варьирует от 50 до 2500 и выше.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140968"/>
            <a:ext cx="7577985" cy="305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40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5674642"/>
          </a:xfrm>
        </p:spPr>
        <p:txBody>
          <a:bodyPr/>
          <a:lstStyle/>
          <a:p>
            <a:pPr algn="l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профилактика миотонической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дистрофии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 является неизлечимым, однако комплексный подход к терапии позволяет замедлить его прогрессирование. Лечение включает в себя: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медикаментозную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миотонического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компонента;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физическую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терапию (ЛФК);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имплантацию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водителя сердечного ритма;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удаление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хрусталика (при катаракте);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хирургическое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(апноэ сна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повторных эпизодов миотонической дистрофии в семьях с отягощенным анамнезом заключается в проведении предимплантационной и пренатальной ДНК-диагностики.</a:t>
            </a:r>
          </a:p>
        </p:txBody>
      </p:sp>
    </p:spTree>
    <p:extLst>
      <p:ext uri="{BB962C8B-B14F-4D97-AF65-F5344CB8AC3E}">
        <p14:creationId xmlns:p14="http://schemas.microsoft.com/office/powerpoint/2010/main" val="1019968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1430304"/>
            <a:ext cx="648072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66006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660066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547664" y="980600"/>
            <a:ext cx="64807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источники</a:t>
            </a: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://www.genomed.ru/distrofiya/miotonicheskaya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www.sweli.ru/zdorove/meditsina/urologiya/miotonicheskaya-distrofiya.html</a:t>
            </a: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0610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6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0066"/>
      </a:hlink>
      <a:folHlink>
        <a:srgbClr val="66006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2492</TotalTime>
  <Words>20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      Миотоническая дистрофия -  - аутосомно-доминантное многосистемное заболевание, характеризующееся сильно вариабельной экспрессией гена (клиническим полиморфизмом) у обоих полов по началу заболевания и тяжести течения. </vt:lpstr>
      <vt:lpstr>                                Диагностика  * Лабораторные анализы (на КФК, ГГТ, ФСГ, тестостерон, IgG); генетическое тестирование (поиск мутаций в гене DMPK и ZNF9); * Электромиография; * Биопсия мышц; * Нейропсихологическое обследование; * МРТ головного мозга; * Кардиологическое обследование. Обнаружить миотоническую дистрофию в период внутриутробного развития ребенка позволяет антенатальная диагностика (неинвазивное генетическое тестирование)</vt:lpstr>
      <vt:lpstr>  Основные симптомы:  * миотонический феномен в скелетных мышцах; * мышечная атрофия и парезы; * кардиомиопатии (нарушение проводимости); * эндокринные патологии (нарушение секреции гормона роста, инсулинорезистентность, тестикулярную атрофию, раннее лобное облысение у мужчин, бесплодие у женщин); * катаракта.</vt:lpstr>
      <vt:lpstr>  Структура нарушений  Мутация в гене протеинкиназы мышечной дистрофии (символ гена DM-PK), локализованном в хромосоме 19ql3.3. Суть мутации - экспансия (увеличение числа) нестабильных CTG повторов в З'-нетранслируемой области гена. В норме число CTG повторов колеблется от 5 до 30. При миотонической дистрофии этот показатель значительно увеличивается и варьирует от 50 до 2500 и выше.</vt:lpstr>
      <vt:lpstr> Лечение и профилактика миотонической    дистрофии  Заболевание является неизлечимым, однако комплексный подход к терапии позволяет замедлить его прогрессирование. Лечение включает в себя:  * медикаментозную терапию миотонического компонента; * физическую терапию (ЛФК); * имплантацию водителя сердечного ритма; * удаление хрусталика (при катаракте); * хирургическое лечение (апноэ сна).  Профилактика повторных эпизодов миотонической дистрофии в семьях с отягощенным анамнезом заключается в проведении предимплантационной и пренатальной ДНК-диагностики.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</dc:title>
  <dc:creator>Фокина Лидия Петровна</dc:creator>
  <cp:keywords>Шаблон презентации</cp:keywords>
  <cp:lastModifiedBy>Елена</cp:lastModifiedBy>
  <cp:revision>94</cp:revision>
  <dcterms:created xsi:type="dcterms:W3CDTF">2014-07-06T18:18:01Z</dcterms:created>
  <dcterms:modified xsi:type="dcterms:W3CDTF">2018-12-23T19:31:19Z</dcterms:modified>
</cp:coreProperties>
</file>