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5" r:id="rId2"/>
    <p:sldId id="281" r:id="rId3"/>
    <p:sldId id="283" r:id="rId4"/>
    <p:sldId id="284" r:id="rId5"/>
    <p:sldId id="282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>
        <p:scale>
          <a:sx n="80" d="100"/>
          <a:sy n="80" d="100"/>
        </p:scale>
        <p:origin x="-34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3800" y="482600"/>
            <a:ext cx="9258300" cy="30988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sz="3600" dirty="0" smtClean="0"/>
              <a:t>ГБОУ Школа №2120 </a:t>
            </a:r>
            <a:br>
              <a:rPr lang="ru" sz="3600" dirty="0" smtClean="0"/>
            </a:br>
            <a:r>
              <a:rPr lang="ru" sz="3600" dirty="0" smtClean="0"/>
              <a:t>Дошкольная образовательная площадка 2</a:t>
            </a:r>
            <a:br>
              <a:rPr lang="ru" sz="3600" dirty="0" smtClean="0"/>
            </a:br>
            <a:r>
              <a:rPr lang="ru" sz="3600" dirty="0" smtClean="0"/>
              <a:t/>
            </a:r>
            <a:br>
              <a:rPr lang="ru" sz="3600" dirty="0" smtClean="0"/>
            </a:br>
            <a:r>
              <a:rPr lang="ru" sz="3600" dirty="0" smtClean="0"/>
              <a:t>«Организация и формы проведения консультационной работы с родителями по использованию дидактического пособия «Детский календарь». </a:t>
            </a:r>
            <a:endParaRPr lang="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581400"/>
            <a:ext cx="7456490" cy="2133600"/>
          </a:xfrm>
        </p:spPr>
        <p:txBody>
          <a:bodyPr rtlCol="0">
            <a:noAutofit/>
          </a:bodyPr>
          <a:lstStyle/>
          <a:p>
            <a:pPr algn="r" rtl="0"/>
            <a:r>
              <a:rPr lang="ru" sz="2000" dirty="0" smtClean="0"/>
              <a:t>Авторы:</a:t>
            </a:r>
          </a:p>
          <a:p>
            <a:pPr algn="r" rtl="0"/>
            <a:r>
              <a:rPr lang="ru" sz="2000" smtClean="0"/>
              <a:t>Колоскова </a:t>
            </a:r>
            <a:r>
              <a:rPr lang="ru" sz="2000" dirty="0" smtClean="0"/>
              <a:t>О. В.</a:t>
            </a:r>
          </a:p>
          <a:p>
            <a:pPr algn="r" rtl="0"/>
            <a:r>
              <a:rPr lang="ru" sz="2000" dirty="0" smtClean="0"/>
              <a:t>Багомедава З. М.</a:t>
            </a:r>
            <a:endParaRPr lang="ru" sz="2000" dirty="0"/>
          </a:p>
        </p:txBody>
      </p:sp>
    </p:spTree>
    <p:extLst>
      <p:ext uri="{BB962C8B-B14F-4D97-AF65-F5344CB8AC3E}">
        <p14:creationId xmlns:p14="http://schemas.microsoft.com/office/powerpoint/2010/main" val="108264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23143"/>
            <a:ext cx="5750626" cy="43129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557" y="1657020"/>
            <a:ext cx="5143664" cy="385774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22400" y="500743"/>
            <a:ext cx="9804400" cy="14224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" dirty="0" smtClean="0"/>
              <a:t>Консультация родителей «Работа с календарем. Апрель»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423541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4140" y="317500"/>
            <a:ext cx="3555496" cy="4546600"/>
          </a:xfrm>
          <a:prstGeom prst="rect">
            <a:avLst/>
          </a:prstGeom>
        </p:spPr>
      </p:pic>
      <p:pic>
        <p:nvPicPr>
          <p:cNvPr id="1027" name="Picture 3" descr="C:\Users\oper2\Desktop\работа\Новая папка\_DSC421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0639" y="1030018"/>
            <a:ext cx="6543304" cy="464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03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88" y="893618"/>
            <a:ext cx="2659053" cy="35454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132" y="1258784"/>
            <a:ext cx="2832060" cy="503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024" y="893618"/>
            <a:ext cx="3145106" cy="419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06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500" y="495300"/>
            <a:ext cx="9804400" cy="14224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dirty="0" smtClean="0"/>
              <a:t>Включение продукта совместной деятельности в занятия и самостоятельную деятельность детей</a:t>
            </a:r>
            <a:endParaRPr lang="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482" y="2252831"/>
            <a:ext cx="2856026" cy="38080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87" y="2252831"/>
            <a:ext cx="5520040" cy="414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4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424</TotalTime>
  <Words>35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Природа 16 х 9</vt:lpstr>
      <vt:lpstr>ГБОУ Школа №2120  Дошкольная образовательная площадка 2  «Организация и формы проведения консультационной работы с родителями по использованию дидактического пособия «Детский календарь». </vt:lpstr>
      <vt:lpstr>Презентация PowerPoint</vt:lpstr>
      <vt:lpstr>Презентация PowerPoint</vt:lpstr>
      <vt:lpstr>Презентация PowerPoint</vt:lpstr>
      <vt:lpstr>Включение продукта совместной деятельности в занятия и самостоятельную деятельность детей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формы проведения консультационной работы с родителями по использованию дидактического пособия «Детский календарь». Апрель</dc:title>
  <dc:creator>User</dc:creator>
  <cp:lastModifiedBy>Багаудин Багомедов</cp:lastModifiedBy>
  <cp:revision>37</cp:revision>
  <dcterms:created xsi:type="dcterms:W3CDTF">2018-03-22T11:21:24Z</dcterms:created>
  <dcterms:modified xsi:type="dcterms:W3CDTF">2018-12-26T19:32:20Z</dcterms:modified>
</cp:coreProperties>
</file>