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683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844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16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1216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625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13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954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6924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2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21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06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05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93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94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85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665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862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F04CDABF-35FA-4BD4-91D8-1AEDE8ACB2D5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FDD5DA3-6939-4369-9F73-C60D59B7E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3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g"/><Relationship Id="rId4" Type="http://schemas.openxmlformats.org/officeDocument/2006/relationships/image" Target="../media/image11.jp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Move in!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move 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7890" y="1844899"/>
            <a:ext cx="4762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424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0566" y="2892359"/>
            <a:ext cx="2143125" cy="21431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7741" y="2421015"/>
            <a:ext cx="5611734" cy="419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32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sofa</a:t>
            </a:r>
          </a:p>
          <a:p>
            <a:r>
              <a:rPr lang="en-US" sz="3600" dirty="0" smtClean="0"/>
              <a:t>armchair</a:t>
            </a:r>
          </a:p>
          <a:p>
            <a:r>
              <a:rPr lang="en-US" sz="3600" dirty="0" smtClean="0"/>
              <a:t>coffee table</a:t>
            </a:r>
          </a:p>
          <a:p>
            <a:r>
              <a:rPr lang="en-US" sz="3600" dirty="0" smtClean="0"/>
              <a:t>pictures</a:t>
            </a:r>
          </a:p>
          <a:p>
            <a:r>
              <a:rPr lang="en-US" sz="3600" dirty="0" smtClean="0"/>
              <a:t>window</a:t>
            </a:r>
            <a:endParaRPr lang="ru-RU" sz="36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491" y="1796636"/>
            <a:ext cx="5279231" cy="5279231"/>
          </a:xfrm>
        </p:spPr>
      </p:pic>
    </p:spTree>
    <p:extLst>
      <p:ext uri="{BB962C8B-B14F-4D97-AF65-F5344CB8AC3E}">
        <p14:creationId xmlns:p14="http://schemas.microsoft.com/office/powerpoint/2010/main" val="168014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Bed</a:t>
            </a:r>
          </a:p>
          <a:p>
            <a:r>
              <a:rPr lang="en-US" sz="3200" dirty="0" smtClean="0"/>
              <a:t>Wardrobe</a:t>
            </a:r>
          </a:p>
          <a:p>
            <a:r>
              <a:rPr lang="en-US" sz="3200" dirty="0" smtClean="0"/>
              <a:t>Bookcase</a:t>
            </a:r>
          </a:p>
          <a:p>
            <a:r>
              <a:rPr lang="en-US" sz="3200" dirty="0" smtClean="0"/>
              <a:t>Desk</a:t>
            </a:r>
          </a:p>
          <a:p>
            <a:r>
              <a:rPr lang="en-US" sz="3200" dirty="0" smtClean="0"/>
              <a:t>Lamp</a:t>
            </a:r>
          </a:p>
          <a:p>
            <a:r>
              <a:rPr lang="en-US" sz="3200" dirty="0" smtClean="0"/>
              <a:t>Carpet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360" y="2302812"/>
            <a:ext cx="5153414" cy="3961687"/>
          </a:xfrm>
        </p:spPr>
      </p:pic>
    </p:spTree>
    <p:extLst>
      <p:ext uri="{BB962C8B-B14F-4D97-AF65-F5344CB8AC3E}">
        <p14:creationId xmlns:p14="http://schemas.microsoft.com/office/powerpoint/2010/main" val="298274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Mirror</a:t>
            </a:r>
          </a:p>
          <a:p>
            <a:r>
              <a:rPr lang="en-US" sz="3600" dirty="0" smtClean="0"/>
              <a:t>Toilet</a:t>
            </a:r>
          </a:p>
          <a:p>
            <a:r>
              <a:rPr lang="en-US" sz="3600" dirty="0" smtClean="0"/>
              <a:t>Washbasin</a:t>
            </a:r>
          </a:p>
          <a:p>
            <a:r>
              <a:rPr lang="en-US" sz="3600" dirty="0" smtClean="0"/>
              <a:t>bath</a:t>
            </a:r>
            <a:endParaRPr lang="ru-RU" sz="36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608" y="2603500"/>
            <a:ext cx="4616621" cy="3416300"/>
          </a:xfrm>
        </p:spPr>
      </p:pic>
    </p:spTree>
    <p:extLst>
      <p:ext uri="{BB962C8B-B14F-4D97-AF65-F5344CB8AC3E}">
        <p14:creationId xmlns:p14="http://schemas.microsoft.com/office/powerpoint/2010/main" val="376570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Cooker</a:t>
            </a:r>
          </a:p>
          <a:p>
            <a:r>
              <a:rPr lang="en-US" sz="3200" dirty="0" smtClean="0"/>
              <a:t>Sink</a:t>
            </a:r>
          </a:p>
          <a:p>
            <a:r>
              <a:rPr lang="en-US" sz="3200" dirty="0" smtClean="0"/>
              <a:t>Fridge</a:t>
            </a:r>
          </a:p>
          <a:p>
            <a:r>
              <a:rPr lang="en-US" sz="3200" dirty="0" smtClean="0"/>
              <a:t>Table</a:t>
            </a:r>
          </a:p>
          <a:p>
            <a:r>
              <a:rPr lang="en-US" sz="3200" dirty="0" smtClean="0"/>
              <a:t>chairs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2620" y="2472745"/>
            <a:ext cx="5736226" cy="3843271"/>
          </a:xfrm>
        </p:spPr>
      </p:pic>
    </p:spTree>
    <p:extLst>
      <p:ext uri="{BB962C8B-B14F-4D97-AF65-F5344CB8AC3E}">
        <p14:creationId xmlns:p14="http://schemas.microsoft.com/office/powerpoint/2010/main" val="151016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970" y="5013555"/>
            <a:ext cx="1809179" cy="18091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47" y="2347630"/>
            <a:ext cx="4223734" cy="28158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970" y="146770"/>
            <a:ext cx="3462807" cy="23154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3830" y="170796"/>
            <a:ext cx="2981459" cy="29814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4699" y="-297551"/>
            <a:ext cx="3252989" cy="32529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863" y="4638680"/>
            <a:ext cx="3090751" cy="201099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943" y="299721"/>
            <a:ext cx="2232875" cy="200958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884" y="3767445"/>
            <a:ext cx="1400980" cy="203982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672" y="2541986"/>
            <a:ext cx="2886075" cy="15811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8728" y="4371704"/>
            <a:ext cx="3096613" cy="234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45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17</TotalTime>
  <Words>24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Ион (конференц-зал)</vt:lpstr>
      <vt:lpstr>Move in!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Move in!</dc:title>
  <dc:creator>RePack by Diakov</dc:creator>
  <cp:lastModifiedBy>RePack by Diakov</cp:lastModifiedBy>
  <cp:revision>2</cp:revision>
  <dcterms:created xsi:type="dcterms:W3CDTF">2017-11-19T21:52:57Z</dcterms:created>
  <dcterms:modified xsi:type="dcterms:W3CDTF">2018-12-26T18:23:18Z</dcterms:modified>
</cp:coreProperties>
</file>