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7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06E32-BB6B-47A7-9874-CDF0C5333FCD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9583A-37B2-409E-A7C0-20EFF18E8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407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:\Лискинский театр юного зрителя 07.12.2016\PC07897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0" y="6289675"/>
            <a:ext cx="5160962" cy="568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К нам приехал </a:t>
            </a:r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Лискинский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театр.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:\Лискинский театр юного зрителя 07.12.2016\PC07897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00628" cy="3857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Лискинский театр юного зрителя 07.12.2016\PC07898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214686"/>
            <a:ext cx="4286248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rot="20848305">
            <a:off x="4272407" y="822747"/>
            <a:ext cx="514385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Играем с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Карлсоном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4714884"/>
            <a:ext cx="396155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Сейчас мы олени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:\Лискинский театр юного зрителя 07.12.2016\PC07898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6357950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29124" y="5429264"/>
            <a:ext cx="36359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Воришки!!!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7609" y="5508036"/>
            <a:ext cx="36433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Опасность!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:\Лискинский театр юного зрителя 07.12.2016\PC07898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57290" y="285728"/>
            <a:ext cx="67866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Мы юные театралы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:\Лискинский театр юного зрителя 07.12.2016\PC07899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8072494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19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6</cp:revision>
  <dcterms:modified xsi:type="dcterms:W3CDTF">2018-12-25T22:27:35Z</dcterms:modified>
</cp:coreProperties>
</file>