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71" r:id="rId4"/>
    <p:sldId id="258" r:id="rId5"/>
    <p:sldId id="259" r:id="rId6"/>
    <p:sldId id="260" r:id="rId7"/>
    <p:sldId id="264" r:id="rId8"/>
    <p:sldId id="265" r:id="rId9"/>
    <p:sldId id="270" r:id="rId10"/>
    <p:sldId id="273" r:id="rId11"/>
    <p:sldId id="268" r:id="rId12"/>
    <p:sldId id="269" r:id="rId13"/>
    <p:sldId id="274" r:id="rId14"/>
  </p:sldIdLst>
  <p:sldSz cx="9144000" cy="6858000" type="screen4x3"/>
  <p:notesSz cx="6858000" cy="9144000"/>
  <p:custDataLst>
    <p:tags r:id="rId1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3" autoAdjust="0"/>
    <p:restoredTop sz="94671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214290"/>
            <a:ext cx="7572428" cy="1857388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Bookman Old Style" pitchFamily="18" charset="0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Bookman Old Style" pitchFamily="18" charset="0"/>
              </a:rPr>
              <a:t>Тем</a:t>
            </a:r>
            <a:r>
              <a:rPr lang="en-US" sz="2800" b="1" dirty="0" smtClean="0">
                <a:solidFill>
                  <a:srgbClr val="FF0000"/>
                </a:solidFill>
                <a:latin typeface="Bookman Old Style" pitchFamily="18" charset="0"/>
              </a:rPr>
              <a:t>æ</a:t>
            </a:r>
            <a:r>
              <a:rPr lang="ru-RU" sz="2800" b="1" dirty="0" smtClean="0">
                <a:solidFill>
                  <a:srgbClr val="FF0000"/>
                </a:solidFill>
                <a:latin typeface="Bookman Old Style" pitchFamily="18" charset="0"/>
              </a:rPr>
              <a:t>:</a:t>
            </a:r>
            <a:r>
              <a:rPr lang="ru-RU" sz="2800" b="1" dirty="0" smtClean="0">
                <a:latin typeface="Bookman Old Style" pitchFamily="18" charset="0"/>
              </a:rPr>
              <a:t>      </a:t>
            </a:r>
            <a:r>
              <a:rPr lang="ru-RU" sz="2800" dirty="0" err="1" smtClean="0">
                <a:latin typeface="Bookman Old Style" pitchFamily="18" charset="0"/>
              </a:rPr>
              <a:t>Нымæцон.</a:t>
            </a:r>
            <a:r>
              <a:rPr lang="ru-RU" sz="2800" dirty="0" smtClean="0">
                <a:latin typeface="Bookman Old Style" pitchFamily="18" charset="0"/>
              </a:rPr>
              <a:t> (</a:t>
            </a:r>
            <a:r>
              <a:rPr lang="ru-RU" sz="2800" dirty="0" err="1" smtClean="0">
                <a:latin typeface="Bookman Old Style" pitchFamily="18" charset="0"/>
              </a:rPr>
              <a:t>Фалхат</a:t>
            </a:r>
            <a:r>
              <a:rPr lang="ru-RU" sz="2800" dirty="0" smtClean="0">
                <a:latin typeface="Bookman Old Style" pitchFamily="18" charset="0"/>
              </a:rPr>
              <a:t> к</a:t>
            </a:r>
            <a:r>
              <a:rPr lang="en-US" sz="2800" dirty="0" smtClean="0">
                <a:latin typeface="Bookman Old Style" pitchFamily="18" charset="0"/>
              </a:rPr>
              <a:t>ǽ</a:t>
            </a:r>
            <a:r>
              <a:rPr lang="ru-RU" sz="2800" dirty="0" err="1" smtClean="0">
                <a:latin typeface="Bookman Old Style" pitchFamily="18" charset="0"/>
              </a:rPr>
              <a:t>нын</a:t>
            </a:r>
            <a:r>
              <a:rPr lang="ru-RU" sz="2800" dirty="0" smtClean="0">
                <a:latin typeface="Bookman Old Style" pitchFamily="18" charset="0"/>
              </a:rPr>
              <a:t>).</a:t>
            </a:r>
            <a:r>
              <a:rPr lang="ru-RU" sz="2800" b="1" dirty="0" smtClean="0">
                <a:latin typeface="Bookman Old Style" pitchFamily="18" charset="0"/>
              </a:rPr>
              <a:t/>
            </a:r>
            <a:br>
              <a:rPr lang="ru-RU" sz="2800" b="1" dirty="0" smtClean="0">
                <a:latin typeface="Bookman Old Style" pitchFamily="18" charset="0"/>
              </a:rPr>
            </a:br>
            <a:r>
              <a:rPr lang="ru-RU" sz="2800" b="1" dirty="0" smtClean="0">
                <a:latin typeface="Bookman Old Style" pitchFamily="18" charset="0"/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  <a:latin typeface="Bookman Old Style" pitchFamily="18" charset="0"/>
              </a:rPr>
              <a:t>Ныхасы</a:t>
            </a:r>
            <a:r>
              <a:rPr lang="ru-RU" sz="2800" b="1" dirty="0" smtClean="0">
                <a:solidFill>
                  <a:srgbClr val="FF0000"/>
                </a:solidFill>
                <a:latin typeface="Bookman Old Style" pitchFamily="18" charset="0"/>
              </a:rPr>
              <a:t> тем</a:t>
            </a:r>
            <a:r>
              <a:rPr lang="en-US" sz="2800" b="1" dirty="0" smtClean="0">
                <a:solidFill>
                  <a:srgbClr val="FF0000"/>
                </a:solidFill>
                <a:latin typeface="Bookman Old Style" pitchFamily="18" charset="0"/>
              </a:rPr>
              <a:t>æ</a:t>
            </a:r>
            <a:r>
              <a:rPr lang="ru-RU" sz="2800" b="1" dirty="0" smtClean="0">
                <a:solidFill>
                  <a:srgbClr val="FF0000"/>
                </a:solidFill>
                <a:latin typeface="Bookman Old Style" pitchFamily="18" charset="0"/>
              </a:rPr>
              <a:t>: </a:t>
            </a:r>
            <a:r>
              <a:rPr lang="ru-RU" sz="2800" dirty="0" smtClean="0">
                <a:latin typeface="Bookman Old Style" pitchFamily="18" charset="0"/>
              </a:rPr>
              <a:t>М</a:t>
            </a:r>
            <a:r>
              <a:rPr lang="en-US" sz="2800" dirty="0" smtClean="0">
                <a:latin typeface="Bookman Old Style" pitchFamily="18" charset="0"/>
              </a:rPr>
              <a:t>æ</a:t>
            </a:r>
            <a:r>
              <a:rPr lang="ru-RU" sz="2800" dirty="0" smtClean="0">
                <a:latin typeface="Bookman Old Style" pitchFamily="18" charset="0"/>
              </a:rPr>
              <a:t> </a:t>
            </a:r>
            <a:r>
              <a:rPr lang="ru-RU" sz="2800" dirty="0" err="1" smtClean="0">
                <a:latin typeface="Bookman Old Style" pitchFamily="18" charset="0"/>
              </a:rPr>
              <a:t>уарзон</a:t>
            </a:r>
            <a:r>
              <a:rPr lang="ru-RU" sz="2800" dirty="0" smtClean="0">
                <a:latin typeface="Bookman Old Style" pitchFamily="18" charset="0"/>
              </a:rPr>
              <a:t>  </a:t>
            </a:r>
            <a:r>
              <a:rPr lang="ru-RU" sz="2800" dirty="0" err="1" smtClean="0">
                <a:latin typeface="Bookman Old Style" pitchFamily="18" charset="0"/>
              </a:rPr>
              <a:t>Ирыстон</a:t>
            </a:r>
            <a:r>
              <a:rPr lang="ru-RU" sz="2800" dirty="0" smtClean="0">
                <a:latin typeface="Bookman Old Style" pitchFamily="18" charset="0"/>
              </a:rPr>
              <a:t>.</a:t>
            </a:r>
            <a:br>
              <a:rPr lang="ru-RU" sz="2800" dirty="0" smtClean="0">
                <a:latin typeface="Bookman Old Style" pitchFamily="18" charset="0"/>
              </a:rPr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/>
              <a:t> </a:t>
            </a:r>
            <a:r>
              <a:rPr lang="ru-RU" sz="2800" b="1" dirty="0" smtClean="0"/>
              <a:t>             </a:t>
            </a:r>
            <a:endParaRPr lang="ru-RU" sz="2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2000240"/>
            <a:ext cx="6400800" cy="3500462"/>
          </a:xfrm>
        </p:spPr>
        <p:txBody>
          <a:bodyPr>
            <a:normAutofit/>
          </a:bodyPr>
          <a:lstStyle/>
          <a:p>
            <a:endParaRPr lang="ru-RU" sz="3200" b="1" dirty="0" smtClean="0">
              <a:solidFill>
                <a:srgbClr val="00B0F0"/>
              </a:solidFill>
              <a:latin typeface="Monotype Corsiva" pitchFamily="66" charset="0"/>
            </a:endParaRPr>
          </a:p>
          <a:p>
            <a:r>
              <a:rPr lang="ru-RU" sz="3200" b="1" dirty="0" err="1" smtClean="0">
                <a:solidFill>
                  <a:srgbClr val="00B0F0"/>
                </a:solidFill>
                <a:latin typeface="Monotype Corsiva" pitchFamily="66" charset="0"/>
              </a:rPr>
              <a:t>Нысан</a:t>
            </a:r>
            <a:r>
              <a:rPr lang="ru-RU" sz="3200" b="1" dirty="0" smtClean="0">
                <a:solidFill>
                  <a:srgbClr val="00B0F0"/>
                </a:solidFill>
                <a:latin typeface="Monotype Corsiva" pitchFamily="66" charset="0"/>
              </a:rPr>
              <a:t>: </a:t>
            </a:r>
          </a:p>
          <a:p>
            <a:pPr marL="514350" indent="-514350"/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1</a:t>
            </a:r>
            <a:r>
              <a:rPr lang="ru-RU" dirty="0" smtClean="0">
                <a:solidFill>
                  <a:srgbClr val="00B0F0"/>
                </a:solidFill>
                <a:latin typeface="Monotype Corsiva" pitchFamily="66" charset="0"/>
              </a:rPr>
              <a:t>. </a:t>
            </a:r>
            <a:r>
              <a:rPr lang="ru-RU" dirty="0" err="1" smtClean="0">
                <a:solidFill>
                  <a:srgbClr val="00B0F0"/>
                </a:solidFill>
                <a:latin typeface="Monotype Corsiva" pitchFamily="66" charset="0"/>
              </a:rPr>
              <a:t>Ныффидар</a:t>
            </a:r>
            <a:r>
              <a:rPr lang="ru-RU" dirty="0" smtClean="0">
                <a:solidFill>
                  <a:srgbClr val="00B0F0"/>
                </a:solidFill>
                <a:latin typeface="Monotype Corsiva" pitchFamily="66" charset="0"/>
              </a:rPr>
              <a:t> к</a:t>
            </a:r>
            <a:r>
              <a:rPr lang="en-US" dirty="0" smtClean="0">
                <a:solidFill>
                  <a:srgbClr val="00B0F0"/>
                </a:solidFill>
                <a:latin typeface="Monotype Corsiva" pitchFamily="66" charset="0"/>
              </a:rPr>
              <a:t>æ</a:t>
            </a:r>
            <a:r>
              <a:rPr lang="ru-RU" dirty="0" err="1" smtClean="0">
                <a:solidFill>
                  <a:srgbClr val="00B0F0"/>
                </a:solidFill>
                <a:latin typeface="Monotype Corsiva" pitchFamily="66" charset="0"/>
              </a:rPr>
              <a:t>нын</a:t>
            </a:r>
            <a:r>
              <a:rPr lang="ru-RU" dirty="0" smtClean="0">
                <a:solidFill>
                  <a:srgbClr val="00B0F0"/>
                </a:solidFill>
                <a:latin typeface="Monotype Corsiva" pitchFamily="66" charset="0"/>
              </a:rPr>
              <a:t> </a:t>
            </a:r>
            <a:r>
              <a:rPr lang="ru-RU" dirty="0" err="1" smtClean="0">
                <a:solidFill>
                  <a:srgbClr val="00B0F0"/>
                </a:solidFill>
                <a:latin typeface="Monotype Corsiva" pitchFamily="66" charset="0"/>
              </a:rPr>
              <a:t>рацыд</a:t>
            </a:r>
            <a:r>
              <a:rPr lang="ru-RU" dirty="0" smtClean="0">
                <a:solidFill>
                  <a:srgbClr val="00B0F0"/>
                </a:solidFill>
                <a:latin typeface="Monotype Corsiva" pitchFamily="66" charset="0"/>
              </a:rPr>
              <a:t>  </a:t>
            </a:r>
            <a:r>
              <a:rPr lang="en-US" dirty="0" smtClean="0">
                <a:solidFill>
                  <a:srgbClr val="00B0F0"/>
                </a:solidFill>
                <a:latin typeface="Monotype Corsiva" pitchFamily="66" charset="0"/>
              </a:rPr>
              <a:t>æ</a:t>
            </a:r>
            <a:r>
              <a:rPr lang="ru-RU" dirty="0" err="1" smtClean="0">
                <a:solidFill>
                  <a:srgbClr val="00B0F0"/>
                </a:solidFill>
                <a:latin typeface="Monotype Corsiva" pitchFamily="66" charset="0"/>
              </a:rPr>
              <a:t>рм</a:t>
            </a:r>
            <a:r>
              <a:rPr lang="en-US" dirty="0" smtClean="0">
                <a:solidFill>
                  <a:srgbClr val="00B0F0"/>
                </a:solidFill>
                <a:latin typeface="Monotype Corsiva" pitchFamily="66" charset="0"/>
              </a:rPr>
              <a:t>æ</a:t>
            </a:r>
            <a:r>
              <a:rPr lang="ru-RU" dirty="0" err="1" smtClean="0">
                <a:solidFill>
                  <a:srgbClr val="00B0F0"/>
                </a:solidFill>
                <a:latin typeface="Monotype Corsiva" pitchFamily="66" charset="0"/>
              </a:rPr>
              <a:t>гным</a:t>
            </a:r>
            <a:r>
              <a:rPr lang="en-US" dirty="0" smtClean="0">
                <a:solidFill>
                  <a:srgbClr val="00B0F0"/>
                </a:solidFill>
                <a:latin typeface="Monotype Corsiva" pitchFamily="66" charset="0"/>
              </a:rPr>
              <a:t>æ</a:t>
            </a:r>
            <a:r>
              <a:rPr lang="ru-RU" dirty="0" err="1" smtClean="0">
                <a:solidFill>
                  <a:srgbClr val="00B0F0"/>
                </a:solidFill>
                <a:latin typeface="Monotype Corsiva" pitchFamily="66" charset="0"/>
              </a:rPr>
              <a:t>цон</a:t>
            </a:r>
            <a:r>
              <a:rPr lang="en-US" dirty="0" smtClean="0">
                <a:solidFill>
                  <a:srgbClr val="00B0F0"/>
                </a:solidFill>
                <a:latin typeface="Monotype Corsiva" pitchFamily="66" charset="0"/>
              </a:rPr>
              <a:t>æ</a:t>
            </a:r>
            <a:r>
              <a:rPr lang="ru-RU" dirty="0" err="1" smtClean="0">
                <a:solidFill>
                  <a:srgbClr val="00B0F0"/>
                </a:solidFill>
                <a:latin typeface="Monotype Corsiva" pitchFamily="66" charset="0"/>
              </a:rPr>
              <a:t>й</a:t>
            </a:r>
            <a:r>
              <a:rPr lang="ru-RU" dirty="0" smtClean="0">
                <a:solidFill>
                  <a:srgbClr val="00B0F0"/>
                </a:solidFill>
                <a:latin typeface="Monotype Corsiva" pitchFamily="66" charset="0"/>
              </a:rPr>
              <a:t>. </a:t>
            </a:r>
          </a:p>
          <a:p>
            <a:pPr marL="514350" indent="-514350"/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2</a:t>
            </a:r>
            <a:r>
              <a:rPr lang="ru-RU" dirty="0" smtClean="0">
                <a:solidFill>
                  <a:srgbClr val="00B0F0"/>
                </a:solidFill>
                <a:latin typeface="Monotype Corsiva" pitchFamily="66" charset="0"/>
              </a:rPr>
              <a:t>. </a:t>
            </a:r>
            <a:r>
              <a:rPr lang="ru-RU" dirty="0" err="1" smtClean="0">
                <a:solidFill>
                  <a:srgbClr val="00B0F0"/>
                </a:solidFill>
                <a:latin typeface="Monotype Corsiva" pitchFamily="66" charset="0"/>
              </a:rPr>
              <a:t>Фылд</a:t>
            </a:r>
            <a:r>
              <a:rPr lang="en-US" dirty="0" smtClean="0">
                <a:solidFill>
                  <a:srgbClr val="00B0F0"/>
                </a:solidFill>
                <a:latin typeface="Monotype Corsiva" pitchFamily="66" charset="0"/>
              </a:rPr>
              <a:t>æ</a:t>
            </a:r>
            <a:r>
              <a:rPr lang="ru-RU" dirty="0" err="1" smtClean="0">
                <a:solidFill>
                  <a:srgbClr val="00B0F0"/>
                </a:solidFill>
                <a:latin typeface="Monotype Corsiva" pitchFamily="66" charset="0"/>
              </a:rPr>
              <a:t>р</a:t>
            </a:r>
            <a:r>
              <a:rPr lang="ru-RU" dirty="0" smtClean="0">
                <a:solidFill>
                  <a:srgbClr val="00B0F0"/>
                </a:solidFill>
                <a:latin typeface="Monotype Corsiva" pitchFamily="66" charset="0"/>
              </a:rPr>
              <a:t> к</a:t>
            </a:r>
            <a:r>
              <a:rPr lang="en-US" dirty="0" smtClean="0">
                <a:solidFill>
                  <a:srgbClr val="00B0F0"/>
                </a:solidFill>
                <a:latin typeface="Monotype Corsiva" pitchFamily="66" charset="0"/>
              </a:rPr>
              <a:t>æ</a:t>
            </a:r>
            <a:r>
              <a:rPr lang="ru-RU" dirty="0" err="1" smtClean="0">
                <a:solidFill>
                  <a:srgbClr val="00B0F0"/>
                </a:solidFill>
                <a:latin typeface="Monotype Corsiva" pitchFamily="66" charset="0"/>
              </a:rPr>
              <a:t>нын</a:t>
            </a:r>
            <a:r>
              <a:rPr lang="ru-RU" dirty="0" smtClean="0">
                <a:solidFill>
                  <a:srgbClr val="00B0F0"/>
                </a:solidFill>
                <a:latin typeface="Monotype Corsiva" pitchFamily="66" charset="0"/>
              </a:rPr>
              <a:t> </a:t>
            </a:r>
            <a:r>
              <a:rPr lang="ru-RU" dirty="0" err="1" smtClean="0">
                <a:solidFill>
                  <a:srgbClr val="00B0F0"/>
                </a:solidFill>
                <a:latin typeface="Monotype Corsiva" pitchFamily="66" charset="0"/>
              </a:rPr>
              <a:t>скъоладзауты</a:t>
            </a:r>
            <a:r>
              <a:rPr lang="ru-RU" dirty="0" smtClean="0">
                <a:solidFill>
                  <a:srgbClr val="00B0F0"/>
                </a:solidFill>
                <a:latin typeface="Monotype Corsiva" pitchFamily="66" charset="0"/>
              </a:rPr>
              <a:t> </a:t>
            </a:r>
            <a:r>
              <a:rPr lang="ru-RU" dirty="0" err="1" smtClean="0">
                <a:solidFill>
                  <a:srgbClr val="00B0F0"/>
                </a:solidFill>
                <a:latin typeface="Monotype Corsiva" pitchFamily="66" charset="0"/>
              </a:rPr>
              <a:t>ныхасы</a:t>
            </a:r>
            <a:r>
              <a:rPr lang="ru-RU" dirty="0" smtClean="0">
                <a:solidFill>
                  <a:srgbClr val="00B0F0"/>
                </a:solidFill>
                <a:latin typeface="Monotype Corsiva" pitchFamily="66" charset="0"/>
              </a:rPr>
              <a:t> </a:t>
            </a:r>
            <a:r>
              <a:rPr lang="ru-RU" dirty="0" err="1" smtClean="0">
                <a:solidFill>
                  <a:srgbClr val="00B0F0"/>
                </a:solidFill>
                <a:latin typeface="Monotype Corsiva" pitchFamily="66" charset="0"/>
              </a:rPr>
              <a:t>р</a:t>
            </a:r>
            <a:r>
              <a:rPr lang="en-US" dirty="0" smtClean="0">
                <a:solidFill>
                  <a:srgbClr val="00B0F0"/>
                </a:solidFill>
                <a:latin typeface="Monotype Corsiva" pitchFamily="66" charset="0"/>
              </a:rPr>
              <a:t>æ</a:t>
            </a:r>
            <a:r>
              <a:rPr lang="ru-RU" dirty="0" err="1" smtClean="0">
                <a:solidFill>
                  <a:srgbClr val="00B0F0"/>
                </a:solidFill>
                <a:latin typeface="Monotype Corsiva" pitchFamily="66" charset="0"/>
              </a:rPr>
              <a:t>зт</a:t>
            </a:r>
            <a:r>
              <a:rPr lang="ru-RU" dirty="0" smtClean="0">
                <a:solidFill>
                  <a:srgbClr val="00B0F0"/>
                </a:solidFill>
                <a:latin typeface="Monotype Corsiva" pitchFamily="66" charset="0"/>
              </a:rPr>
              <a:t>.</a:t>
            </a:r>
          </a:p>
          <a:p>
            <a:pPr marL="514350" indent="-514350"/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3. </a:t>
            </a:r>
            <a:r>
              <a:rPr lang="ru-RU" dirty="0" err="1" smtClean="0">
                <a:solidFill>
                  <a:srgbClr val="00B0F0"/>
                </a:solidFill>
                <a:latin typeface="Monotype Corsiva" pitchFamily="66" charset="0"/>
              </a:rPr>
              <a:t>Уарзын</a:t>
            </a:r>
            <a:r>
              <a:rPr lang="ru-RU" dirty="0" smtClean="0">
                <a:solidFill>
                  <a:srgbClr val="00B0F0"/>
                </a:solidFill>
                <a:latin typeface="Monotype Corsiva" pitchFamily="66" charset="0"/>
              </a:rPr>
              <a:t> к</a:t>
            </a:r>
            <a:r>
              <a:rPr lang="en-US" dirty="0" smtClean="0">
                <a:solidFill>
                  <a:srgbClr val="00B0F0"/>
                </a:solidFill>
                <a:latin typeface="Monotype Corsiva" pitchFamily="66" charset="0"/>
              </a:rPr>
              <a:t>æ</a:t>
            </a:r>
            <a:r>
              <a:rPr lang="ru-RU" dirty="0" err="1" smtClean="0">
                <a:solidFill>
                  <a:srgbClr val="00B0F0"/>
                </a:solidFill>
                <a:latin typeface="Monotype Corsiva" pitchFamily="66" charset="0"/>
              </a:rPr>
              <a:t>нын</a:t>
            </a:r>
            <a:r>
              <a:rPr lang="ru-RU" dirty="0" smtClean="0">
                <a:solidFill>
                  <a:srgbClr val="00B0F0"/>
                </a:solidFill>
                <a:latin typeface="Monotype Corsiva" pitchFamily="66" charset="0"/>
              </a:rPr>
              <a:t> </a:t>
            </a:r>
            <a:r>
              <a:rPr lang="ru-RU" dirty="0" err="1" smtClean="0">
                <a:solidFill>
                  <a:srgbClr val="00B0F0"/>
                </a:solidFill>
                <a:latin typeface="Monotype Corsiva" pitchFamily="66" charset="0"/>
              </a:rPr>
              <a:t>Райгуыр</a:t>
            </a:r>
            <a:r>
              <a:rPr lang="en-US" dirty="0" smtClean="0">
                <a:solidFill>
                  <a:srgbClr val="00B0F0"/>
                </a:solidFill>
                <a:latin typeface="Monotype Corsiva" pitchFamily="66" charset="0"/>
              </a:rPr>
              <a:t>æ</a:t>
            </a:r>
            <a:r>
              <a:rPr lang="ru-RU" dirty="0" err="1" smtClean="0">
                <a:solidFill>
                  <a:srgbClr val="00B0F0"/>
                </a:solidFill>
                <a:latin typeface="Monotype Corsiva" pitchFamily="66" charset="0"/>
              </a:rPr>
              <a:t>н</a:t>
            </a:r>
            <a:r>
              <a:rPr lang="ru-RU" dirty="0" smtClean="0">
                <a:solidFill>
                  <a:srgbClr val="00B0F0"/>
                </a:solidFill>
                <a:latin typeface="Monotype Corsiva" pitchFamily="66" charset="0"/>
              </a:rPr>
              <a:t> б</a:t>
            </a:r>
            <a:r>
              <a:rPr lang="en-US" dirty="0" smtClean="0">
                <a:solidFill>
                  <a:srgbClr val="00B0F0"/>
                </a:solidFill>
                <a:latin typeface="Monotype Corsiva" pitchFamily="66" charset="0"/>
              </a:rPr>
              <a:t>æ</a:t>
            </a:r>
            <a:r>
              <a:rPr lang="ru-RU" dirty="0" err="1" smtClean="0">
                <a:solidFill>
                  <a:srgbClr val="00B0F0"/>
                </a:solidFill>
                <a:latin typeface="Monotype Corsiva" pitchFamily="66" charset="0"/>
              </a:rPr>
              <a:t>ст</a:t>
            </a:r>
            <a:r>
              <a:rPr lang="en-US" dirty="0" smtClean="0">
                <a:solidFill>
                  <a:srgbClr val="00B0F0"/>
                </a:solidFill>
                <a:latin typeface="Monotype Corsiva" pitchFamily="66" charset="0"/>
              </a:rPr>
              <a:t>æ</a:t>
            </a:r>
            <a:r>
              <a:rPr lang="ru-RU" dirty="0" smtClean="0">
                <a:solidFill>
                  <a:srgbClr val="00B0F0"/>
                </a:solidFill>
                <a:latin typeface="Monotype Corsiva" pitchFamily="66" charset="0"/>
              </a:rPr>
              <a:t>, </a:t>
            </a:r>
            <a:r>
              <a:rPr lang="ru-RU" dirty="0" err="1" smtClean="0">
                <a:solidFill>
                  <a:srgbClr val="00B0F0"/>
                </a:solidFill>
                <a:latin typeface="Monotype Corsiva" pitchFamily="66" charset="0"/>
              </a:rPr>
              <a:t>мад</a:t>
            </a:r>
            <a:r>
              <a:rPr lang="en-US" dirty="0" smtClean="0">
                <a:solidFill>
                  <a:srgbClr val="00B0F0"/>
                </a:solidFill>
                <a:latin typeface="Monotype Corsiva" pitchFamily="66" charset="0"/>
              </a:rPr>
              <a:t>æ</a:t>
            </a:r>
            <a:r>
              <a:rPr lang="ru-RU" dirty="0" smtClean="0">
                <a:solidFill>
                  <a:srgbClr val="00B0F0"/>
                </a:solidFill>
                <a:latin typeface="Monotype Corsiva" pitchFamily="66" charset="0"/>
              </a:rPr>
              <a:t>лон </a:t>
            </a:r>
            <a:r>
              <a:rPr lang="en-US" dirty="0" smtClean="0">
                <a:solidFill>
                  <a:srgbClr val="00B0F0"/>
                </a:solidFill>
                <a:latin typeface="Monotype Corsiva" pitchFamily="66" charset="0"/>
              </a:rPr>
              <a:t>æ</a:t>
            </a:r>
            <a:r>
              <a:rPr lang="ru-RU" dirty="0" err="1" smtClean="0">
                <a:solidFill>
                  <a:srgbClr val="00B0F0"/>
                </a:solidFill>
                <a:latin typeface="Monotype Corsiva" pitchFamily="66" charset="0"/>
              </a:rPr>
              <a:t>взаг</a:t>
            </a:r>
            <a:r>
              <a:rPr lang="ru-RU" dirty="0" smtClean="0">
                <a:solidFill>
                  <a:srgbClr val="00B0F0"/>
                </a:solidFill>
                <a:latin typeface="Monotype Corsiva" pitchFamily="66" charset="0"/>
              </a:rPr>
              <a:t>.</a:t>
            </a:r>
            <a:endParaRPr lang="ru-RU" dirty="0">
              <a:solidFill>
                <a:srgbClr val="00B0F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0b1745b73cc0119117f49ceeefa0c10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570297">
            <a:off x="5572132" y="142852"/>
            <a:ext cx="3292349" cy="37147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 rot="10800000" flipV="1">
            <a:off x="1214395" y="3758299"/>
            <a:ext cx="7715311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 </a:t>
            </a:r>
          </a:p>
          <a:p>
            <a:r>
              <a:rPr lang="ru-RU" sz="2000" dirty="0" smtClean="0">
                <a:solidFill>
                  <a:srgbClr val="FF0000"/>
                </a:solidFill>
                <a:latin typeface="Book Antiqua" pitchFamily="18" charset="0"/>
              </a:rPr>
              <a:t>                   </a:t>
            </a:r>
            <a:r>
              <a:rPr lang="ru-RU" sz="2000" dirty="0" err="1" smtClean="0">
                <a:solidFill>
                  <a:srgbClr val="FF0000"/>
                </a:solidFill>
                <a:latin typeface="Book Antiqua" pitchFamily="18" charset="0"/>
              </a:rPr>
              <a:t>Аф</a:t>
            </a:r>
            <a:r>
              <a:rPr lang="en-US" sz="2000" dirty="0" smtClean="0">
                <a:solidFill>
                  <a:srgbClr val="FF0000"/>
                </a:solidFill>
                <a:latin typeface="Book Antiqua" pitchFamily="18" charset="0"/>
              </a:rPr>
              <a:t>æ</a:t>
            </a:r>
            <a:r>
              <a:rPr lang="ru-RU" sz="2000" dirty="0" err="1" smtClean="0">
                <a:solidFill>
                  <a:srgbClr val="FF0000"/>
                </a:solidFill>
                <a:latin typeface="Book Antiqua" pitchFamily="18" charset="0"/>
              </a:rPr>
              <a:t>дз</a:t>
            </a:r>
            <a:r>
              <a:rPr lang="ru-RU" sz="2000" dirty="0" smtClean="0">
                <a:solidFill>
                  <a:srgbClr val="FF0000"/>
                </a:solidFill>
                <a:latin typeface="Book Antiqua" pitchFamily="18" charset="0"/>
              </a:rPr>
              <a:t>                                                   </a:t>
            </a:r>
            <a:r>
              <a:rPr lang="ru-RU" sz="2400" dirty="0" smtClean="0">
                <a:solidFill>
                  <a:srgbClr val="FF0000"/>
                </a:solidFill>
                <a:latin typeface="Book Antiqua" pitchFamily="18" charset="0"/>
              </a:rPr>
              <a:t> С</a:t>
            </a:r>
            <a:r>
              <a:rPr lang="en-US" sz="2400" dirty="0" smtClean="0">
                <a:solidFill>
                  <a:srgbClr val="FF0000"/>
                </a:solidFill>
                <a:latin typeface="Book Antiqua" pitchFamily="18" charset="0"/>
              </a:rPr>
              <a:t>æ</a:t>
            </a:r>
            <a:r>
              <a:rPr lang="ru-RU" sz="2400" dirty="0" err="1" smtClean="0">
                <a:solidFill>
                  <a:srgbClr val="FF0000"/>
                </a:solidFill>
                <a:latin typeface="Book Antiqua" pitchFamily="18" charset="0"/>
              </a:rPr>
              <a:t>р</a:t>
            </a:r>
            <a:endParaRPr lang="ru-RU" sz="2400" dirty="0" smtClean="0">
              <a:solidFill>
                <a:srgbClr val="FF0000"/>
              </a:solidFill>
              <a:latin typeface="Book Antiqua" pitchFamily="18" charset="0"/>
            </a:endParaRPr>
          </a:p>
          <a:p>
            <a:r>
              <a:rPr lang="ru-RU" sz="2400" dirty="0" smtClean="0">
                <a:solidFill>
                  <a:srgbClr val="FF0000"/>
                </a:solidFill>
                <a:latin typeface="Book Antiqua" pitchFamily="18" charset="0"/>
              </a:rPr>
              <a:t>                                    </a:t>
            </a:r>
            <a:r>
              <a:rPr lang="ru-RU" sz="2400" dirty="0" err="1" smtClean="0">
                <a:solidFill>
                  <a:srgbClr val="FF0000"/>
                </a:solidFill>
                <a:latin typeface="Book Antiqua" pitchFamily="18" charset="0"/>
              </a:rPr>
              <a:t>Хъ</a:t>
            </a:r>
            <a:r>
              <a:rPr lang="en-US" sz="2400" dirty="0" smtClean="0">
                <a:solidFill>
                  <a:srgbClr val="FF0000"/>
                </a:solidFill>
                <a:latin typeface="Book Antiqua" pitchFamily="18" charset="0"/>
              </a:rPr>
              <a:t>æ</a:t>
            </a:r>
            <a:r>
              <a:rPr lang="ru-RU" sz="2400" dirty="0" err="1" smtClean="0">
                <a:solidFill>
                  <a:srgbClr val="FF0000"/>
                </a:solidFill>
                <a:latin typeface="Book Antiqua" pitchFamily="18" charset="0"/>
              </a:rPr>
              <a:t>дындз</a:t>
            </a:r>
            <a:r>
              <a:rPr lang="ru-RU" sz="2400" dirty="0" smtClean="0">
                <a:solidFill>
                  <a:srgbClr val="FF0000"/>
                </a:solidFill>
                <a:latin typeface="Book Antiqua" pitchFamily="18" charset="0"/>
              </a:rPr>
              <a:t>      </a:t>
            </a:r>
            <a:r>
              <a:rPr lang="en-US" sz="2400" dirty="0" smtClean="0">
                <a:solidFill>
                  <a:srgbClr val="FF0000"/>
                </a:solidFill>
                <a:latin typeface="Book Antiqua" pitchFamily="18" charset="0"/>
              </a:rPr>
              <a:t>Æ</a:t>
            </a:r>
            <a:r>
              <a:rPr lang="ru-RU" sz="2400" dirty="0" err="1" smtClean="0">
                <a:solidFill>
                  <a:srgbClr val="FF0000"/>
                </a:solidFill>
                <a:latin typeface="Book Antiqua" pitchFamily="18" charset="0"/>
              </a:rPr>
              <a:t>рт</a:t>
            </a:r>
            <a:r>
              <a:rPr lang="en-US" sz="2400" dirty="0" smtClean="0">
                <a:solidFill>
                  <a:srgbClr val="FF0000"/>
                </a:solidFill>
                <a:latin typeface="Book Antiqua" pitchFamily="18" charset="0"/>
              </a:rPr>
              <a:t>æ</a:t>
            </a:r>
            <a:r>
              <a:rPr lang="ru-RU" sz="2400" dirty="0" err="1" smtClean="0">
                <a:solidFill>
                  <a:srgbClr val="FF0000"/>
                </a:solidFill>
                <a:latin typeface="Book Antiqua" pitchFamily="18" charset="0"/>
              </a:rPr>
              <a:t>къахыг</a:t>
            </a:r>
            <a:r>
              <a:rPr lang="ru-RU" sz="2400" dirty="0" smtClean="0">
                <a:solidFill>
                  <a:srgbClr val="FF0000"/>
                </a:solidFill>
                <a:latin typeface="Book Antiqua" pitchFamily="18" charset="0"/>
              </a:rPr>
              <a:t> </a:t>
            </a:r>
            <a:r>
              <a:rPr lang="ru-RU" sz="2400" dirty="0" err="1" smtClean="0">
                <a:solidFill>
                  <a:srgbClr val="FF0000"/>
                </a:solidFill>
                <a:latin typeface="Book Antiqua" pitchFamily="18" charset="0"/>
              </a:rPr>
              <a:t>стъол</a:t>
            </a:r>
            <a:endParaRPr lang="ru-RU" sz="2400" dirty="0" smtClean="0">
              <a:solidFill>
                <a:srgbClr val="FF0000"/>
              </a:solidFill>
              <a:latin typeface="Book Antiqua" pitchFamily="18" charset="0"/>
            </a:endParaRPr>
          </a:p>
          <a:p>
            <a:r>
              <a:rPr lang="ru-RU" dirty="0" smtClean="0">
                <a:latin typeface="Bookman Old Style" pitchFamily="18" charset="0"/>
              </a:rPr>
              <a:t>                                                                                                                         </a:t>
            </a:r>
          </a:p>
        </p:txBody>
      </p:sp>
      <p:pic>
        <p:nvPicPr>
          <p:cNvPr id="6" name="Рисунок 5" descr="tradeboardaKGZpl_im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976" y="4572008"/>
            <a:ext cx="3032463" cy="211365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i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08" y="4929198"/>
            <a:ext cx="3143272" cy="17859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49041510_ce4250822eb8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85852" y="571480"/>
            <a:ext cx="3543885" cy="32861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P104098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357290" y="214290"/>
            <a:ext cx="7215238" cy="642942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арта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332657"/>
            <a:ext cx="7239748" cy="604867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8000" dirty="0" smtClean="0">
                <a:solidFill>
                  <a:srgbClr val="00B050"/>
                </a:solidFill>
                <a:latin typeface="BatangChe" pitchFamily="49" charset="-127"/>
                <a:ea typeface="BatangChe" pitchFamily="49" charset="-127"/>
              </a:rPr>
              <a:t>                           </a:t>
            </a:r>
            <a:r>
              <a:rPr lang="ru-RU" sz="8000" dirty="0" err="1" smtClean="0">
                <a:solidFill>
                  <a:srgbClr val="00B050"/>
                </a:solidFill>
                <a:latin typeface="BatangChe" pitchFamily="49" charset="-127"/>
                <a:ea typeface="BatangChe" pitchFamily="49" charset="-127"/>
              </a:rPr>
              <a:t>Стыр</a:t>
            </a:r>
            <a:r>
              <a:rPr lang="ru-RU" sz="8000" dirty="0" smtClean="0">
                <a:solidFill>
                  <a:srgbClr val="00B050"/>
                </a:solidFill>
                <a:latin typeface="BatangChe" pitchFamily="49" charset="-127"/>
                <a:ea typeface="BatangChe" pitchFamily="49" charset="-127"/>
              </a:rPr>
              <a:t> </a:t>
            </a:r>
            <a:r>
              <a:rPr lang="ru-RU" sz="8000" dirty="0" err="1" smtClean="0">
                <a:solidFill>
                  <a:srgbClr val="00B050"/>
                </a:solidFill>
                <a:latin typeface="BatangChe" pitchFamily="49" charset="-127"/>
                <a:ea typeface="BatangChe" pitchFamily="49" charset="-127"/>
              </a:rPr>
              <a:t>бузныг</a:t>
            </a:r>
            <a:r>
              <a:rPr lang="ru-RU" sz="8000" dirty="0" smtClean="0">
                <a:solidFill>
                  <a:srgbClr val="00B050"/>
                </a:solidFill>
                <a:latin typeface="BatangChe" pitchFamily="49" charset="-127"/>
                <a:ea typeface="BatangChe" pitchFamily="49" charset="-127"/>
              </a:rPr>
              <a:t>!</a:t>
            </a:r>
            <a:endParaRPr lang="ru-RU" sz="8000" dirty="0">
              <a:solidFill>
                <a:srgbClr val="00B050"/>
              </a:solidFill>
              <a:latin typeface="BatangChe" pitchFamily="49" charset="-127"/>
              <a:ea typeface="BatangChe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  <a:latin typeface="Monotype Corsiva" pitchFamily="66" charset="0"/>
              </a:rPr>
              <a:t>              Эпиграф</a:t>
            </a:r>
            <a:endParaRPr lang="ru-RU" sz="60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err="1" smtClean="0">
                <a:latin typeface="Bookman Old Style" pitchFamily="18" charset="0"/>
              </a:rPr>
              <a:t>Фарны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артдз</a:t>
            </a:r>
            <a:r>
              <a:rPr lang="en-US" dirty="0" smtClean="0">
                <a:latin typeface="Bookman Old Style" pitchFamily="18" charset="0"/>
              </a:rPr>
              <a:t>ǽ</a:t>
            </a:r>
            <a:r>
              <a:rPr lang="ru-RU" dirty="0" err="1" smtClean="0">
                <a:latin typeface="Bookman Old Style" pitchFamily="18" charset="0"/>
              </a:rPr>
              <a:t>ст</a:t>
            </a:r>
            <a:r>
              <a:rPr lang="ru-RU" dirty="0" smtClean="0">
                <a:latin typeface="Bookman Old Style" pitchFamily="18" charset="0"/>
              </a:rPr>
              <a:t> у м</a:t>
            </a:r>
            <a:r>
              <a:rPr lang="en-US" dirty="0" smtClean="0">
                <a:latin typeface="Bookman Old Style" pitchFamily="18" charset="0"/>
              </a:rPr>
              <a:t>æ</a:t>
            </a:r>
            <a:r>
              <a:rPr lang="ru-RU" dirty="0" smtClean="0">
                <a:latin typeface="Bookman Old Style" pitchFamily="18" charset="0"/>
              </a:rPr>
              <a:t> б</a:t>
            </a:r>
            <a:r>
              <a:rPr lang="en-US" dirty="0" smtClean="0">
                <a:latin typeface="Bookman Old Style" pitchFamily="18" charset="0"/>
              </a:rPr>
              <a:t>æ</a:t>
            </a:r>
            <a:r>
              <a:rPr lang="ru-RU" dirty="0" err="1" smtClean="0">
                <a:latin typeface="Bookman Old Style" pitchFamily="18" charset="0"/>
              </a:rPr>
              <a:t>ст</a:t>
            </a:r>
            <a:r>
              <a:rPr lang="en-US" dirty="0" smtClean="0">
                <a:latin typeface="Bookman Old Style" pitchFamily="18" charset="0"/>
              </a:rPr>
              <a:t>æ</a:t>
            </a:r>
            <a:r>
              <a:rPr lang="ru-RU" dirty="0" smtClean="0">
                <a:latin typeface="Bookman Old Style" pitchFamily="18" charset="0"/>
              </a:rPr>
              <a:t>: </a:t>
            </a:r>
          </a:p>
          <a:p>
            <a:pPr>
              <a:buNone/>
            </a:pPr>
            <a:r>
              <a:rPr lang="ru-RU" dirty="0" err="1" smtClean="0">
                <a:latin typeface="Bookman Old Style" pitchFamily="18" charset="0"/>
              </a:rPr>
              <a:t>Ис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дзы</a:t>
            </a:r>
            <a:r>
              <a:rPr lang="ru-RU" dirty="0" smtClean="0">
                <a:latin typeface="Bookman Old Style" pitchFamily="18" charset="0"/>
              </a:rPr>
              <a:t>  </a:t>
            </a:r>
            <a:r>
              <a:rPr lang="ru-RU" dirty="0" err="1" smtClean="0">
                <a:latin typeface="Bookman Old Style" pitchFamily="18" charset="0"/>
              </a:rPr>
              <a:t>кад</a:t>
            </a:r>
            <a:r>
              <a:rPr lang="ru-RU" dirty="0" smtClean="0">
                <a:latin typeface="Bookman Old Style" pitchFamily="18" charset="0"/>
              </a:rPr>
              <a:t>   </a:t>
            </a:r>
            <a:r>
              <a:rPr lang="en-US" dirty="0" smtClean="0">
                <a:latin typeface="Bookman Old Style" pitchFamily="18" charset="0"/>
              </a:rPr>
              <a:t>æ</a:t>
            </a:r>
            <a:r>
              <a:rPr lang="ru-RU" dirty="0" smtClean="0">
                <a:latin typeface="Bookman Old Style" pitchFamily="18" charset="0"/>
              </a:rPr>
              <a:t>м</a:t>
            </a:r>
            <a:r>
              <a:rPr lang="en-US" dirty="0" smtClean="0">
                <a:latin typeface="Bookman Old Style" pitchFamily="18" charset="0"/>
              </a:rPr>
              <a:t>æ</a:t>
            </a:r>
            <a:r>
              <a:rPr lang="ru-RU" dirty="0" smtClean="0">
                <a:latin typeface="Bookman Old Style" pitchFamily="18" charset="0"/>
              </a:rPr>
              <a:t>   б</a:t>
            </a:r>
            <a:r>
              <a:rPr lang="en-US" dirty="0" smtClean="0">
                <a:latin typeface="Bookman Old Style" pitchFamily="18" charset="0"/>
              </a:rPr>
              <a:t>æ</a:t>
            </a:r>
            <a:r>
              <a:rPr lang="ru-RU" dirty="0" err="1" smtClean="0">
                <a:latin typeface="Bookman Old Style" pitchFamily="18" charset="0"/>
              </a:rPr>
              <a:t>ркад</a:t>
            </a:r>
            <a:r>
              <a:rPr lang="ru-RU" dirty="0" smtClean="0">
                <a:latin typeface="Bookman Old Style" pitchFamily="18" charset="0"/>
              </a:rPr>
              <a:t>…</a:t>
            </a:r>
          </a:p>
          <a:p>
            <a:pPr>
              <a:buNone/>
            </a:pPr>
            <a:r>
              <a:rPr lang="ru-RU" dirty="0" smtClean="0">
                <a:latin typeface="Bookman Old Style" pitchFamily="18" charset="0"/>
              </a:rPr>
              <a:t>                    </a:t>
            </a:r>
            <a:r>
              <a:rPr lang="ru-RU" dirty="0" err="1" smtClean="0">
                <a:latin typeface="Bookman Old Style" pitchFamily="18" charset="0"/>
              </a:rPr>
              <a:t>Джыккайты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Шамил</a:t>
            </a:r>
            <a:r>
              <a:rPr lang="ru-RU" dirty="0" smtClean="0">
                <a:latin typeface="Bookman Old Style" pitchFamily="18" charset="0"/>
              </a:rPr>
              <a:t>.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7498080" cy="1143000"/>
          </a:xfrm>
        </p:spPr>
        <p:txBody>
          <a:bodyPr>
            <a:normAutofit/>
          </a:bodyPr>
          <a:lstStyle/>
          <a:p>
            <a:r>
              <a:rPr lang="ru-RU" sz="6000" dirty="0" smtClean="0"/>
              <a:t>           </a:t>
            </a:r>
            <a:r>
              <a:rPr lang="en-US" sz="6000" dirty="0" smtClean="0">
                <a:solidFill>
                  <a:srgbClr val="92D050"/>
                </a:solidFill>
                <a:latin typeface="Monotype Corsiva" pitchFamily="66" charset="0"/>
              </a:rPr>
              <a:t>Æ</a:t>
            </a:r>
            <a:r>
              <a:rPr lang="ru-RU" sz="6000" dirty="0" err="1" smtClean="0">
                <a:solidFill>
                  <a:srgbClr val="92D050"/>
                </a:solidFill>
                <a:latin typeface="Monotype Corsiva" pitchFamily="66" charset="0"/>
              </a:rPr>
              <a:t>мбисонд</a:t>
            </a:r>
            <a:endParaRPr lang="ru-RU" sz="6000" dirty="0">
              <a:solidFill>
                <a:srgbClr val="92D05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>
              <a:solidFill>
                <a:srgbClr val="0070C0"/>
              </a:solidFill>
              <a:latin typeface="Cambria" pitchFamily="18" charset="0"/>
            </a:endParaRPr>
          </a:p>
          <a:p>
            <a:r>
              <a:rPr lang="ru-RU" dirty="0" err="1" smtClean="0">
                <a:solidFill>
                  <a:srgbClr val="0070C0"/>
                </a:solidFill>
                <a:latin typeface="Cambria" pitchFamily="18" charset="0"/>
              </a:rPr>
              <a:t>Иу</a:t>
            </a:r>
            <a:r>
              <a:rPr lang="ru-RU" dirty="0" smtClean="0">
                <a:solidFill>
                  <a:srgbClr val="0070C0"/>
                </a:solidFill>
                <a:latin typeface="Cambria" pitchFamily="18" charset="0"/>
              </a:rPr>
              <a:t> зонд - </a:t>
            </a:r>
            <a:r>
              <a:rPr lang="ru-RU" dirty="0" err="1" smtClean="0">
                <a:solidFill>
                  <a:srgbClr val="0070C0"/>
                </a:solidFill>
                <a:latin typeface="Cambria" pitchFamily="18" charset="0"/>
              </a:rPr>
              <a:t>хорз</a:t>
            </a:r>
            <a:r>
              <a:rPr lang="ru-RU" dirty="0" smtClean="0">
                <a:solidFill>
                  <a:srgbClr val="0070C0"/>
                </a:solidFill>
                <a:latin typeface="Cambria" pitchFamily="18" charset="0"/>
              </a:rPr>
              <a:t>, </a:t>
            </a:r>
            <a:r>
              <a:rPr lang="ru-RU" dirty="0" err="1" smtClean="0">
                <a:solidFill>
                  <a:srgbClr val="0070C0"/>
                </a:solidFill>
                <a:latin typeface="Cambria" pitchFamily="18" charset="0"/>
              </a:rPr>
              <a:t>дыуу</a:t>
            </a:r>
            <a:r>
              <a:rPr lang="en-US" dirty="0" smtClean="0">
                <a:solidFill>
                  <a:srgbClr val="0070C0"/>
                </a:solidFill>
                <a:latin typeface="Cambria" pitchFamily="18" charset="0"/>
              </a:rPr>
              <a:t>æ</a:t>
            </a:r>
            <a:r>
              <a:rPr lang="ru-RU" dirty="0" smtClean="0">
                <a:solidFill>
                  <a:srgbClr val="0070C0"/>
                </a:solidFill>
                <a:latin typeface="Cambria" pitchFamily="18" charset="0"/>
              </a:rPr>
              <a:t> – </a:t>
            </a:r>
            <a:r>
              <a:rPr lang="ru-RU" dirty="0" err="1" smtClean="0">
                <a:solidFill>
                  <a:srgbClr val="0070C0"/>
                </a:solidFill>
                <a:latin typeface="Cambria" pitchFamily="18" charset="0"/>
              </a:rPr>
              <a:t>хуызд</a:t>
            </a:r>
            <a:r>
              <a:rPr lang="en-US" dirty="0" smtClean="0">
                <a:solidFill>
                  <a:srgbClr val="0070C0"/>
                </a:solidFill>
                <a:latin typeface="Cambria" pitchFamily="18" charset="0"/>
              </a:rPr>
              <a:t>æ</a:t>
            </a:r>
            <a:r>
              <a:rPr lang="ru-RU" dirty="0" smtClean="0">
                <a:solidFill>
                  <a:srgbClr val="0070C0"/>
                </a:solidFill>
                <a:latin typeface="Cambria" pitchFamily="18" charset="0"/>
              </a:rPr>
              <a:t>р.</a:t>
            </a:r>
          </a:p>
          <a:p>
            <a:r>
              <a:rPr lang="ru-RU" dirty="0" err="1" smtClean="0">
                <a:solidFill>
                  <a:srgbClr val="0070C0"/>
                </a:solidFill>
                <a:latin typeface="Cambria" pitchFamily="18" charset="0"/>
              </a:rPr>
              <a:t>Иу</a:t>
            </a:r>
            <a:r>
              <a:rPr lang="ru-RU" dirty="0" smtClean="0">
                <a:solidFill>
                  <a:srgbClr val="0070C0"/>
                </a:solidFill>
                <a:latin typeface="Cambria" pitchFamily="18" charset="0"/>
              </a:rPr>
              <a:t> </a:t>
            </a:r>
            <a:r>
              <a:rPr lang="ru-RU" dirty="0" err="1" smtClean="0">
                <a:solidFill>
                  <a:srgbClr val="0070C0"/>
                </a:solidFill>
                <a:latin typeface="Cambria" pitchFamily="18" charset="0"/>
              </a:rPr>
              <a:t>тых</a:t>
            </a:r>
            <a:r>
              <a:rPr lang="ru-RU" dirty="0" smtClean="0">
                <a:solidFill>
                  <a:srgbClr val="0070C0"/>
                </a:solidFill>
                <a:latin typeface="Cambria" pitchFamily="18" charset="0"/>
              </a:rPr>
              <a:t> – </a:t>
            </a:r>
            <a:r>
              <a:rPr lang="ru-RU" dirty="0" err="1" smtClean="0">
                <a:solidFill>
                  <a:srgbClr val="0070C0"/>
                </a:solidFill>
                <a:latin typeface="Cambria" pitchFamily="18" charset="0"/>
              </a:rPr>
              <a:t>тыхджын</a:t>
            </a:r>
            <a:r>
              <a:rPr lang="ru-RU" dirty="0" smtClean="0">
                <a:solidFill>
                  <a:srgbClr val="0070C0"/>
                </a:solidFill>
                <a:latin typeface="Cambria" pitchFamily="18" charset="0"/>
              </a:rPr>
              <a:t>, </a:t>
            </a:r>
            <a:r>
              <a:rPr lang="ru-RU" dirty="0" err="1" smtClean="0">
                <a:solidFill>
                  <a:srgbClr val="0070C0"/>
                </a:solidFill>
                <a:latin typeface="Cambria" pitchFamily="18" charset="0"/>
              </a:rPr>
              <a:t>дыуу</a:t>
            </a:r>
            <a:r>
              <a:rPr lang="en-US" dirty="0" smtClean="0">
                <a:solidFill>
                  <a:srgbClr val="0070C0"/>
                </a:solidFill>
                <a:latin typeface="Cambria" pitchFamily="18" charset="0"/>
              </a:rPr>
              <a:t>æ</a:t>
            </a:r>
            <a:r>
              <a:rPr lang="ru-RU" dirty="0" smtClean="0">
                <a:solidFill>
                  <a:srgbClr val="0070C0"/>
                </a:solidFill>
                <a:latin typeface="Cambria" pitchFamily="18" charset="0"/>
              </a:rPr>
              <a:t> – </a:t>
            </a:r>
            <a:r>
              <a:rPr lang="ru-RU" dirty="0" err="1" smtClean="0">
                <a:solidFill>
                  <a:srgbClr val="0070C0"/>
                </a:solidFill>
                <a:latin typeface="Cambria" pitchFamily="18" charset="0"/>
              </a:rPr>
              <a:t>тыхджынд</a:t>
            </a:r>
            <a:r>
              <a:rPr lang="en-US" dirty="0" smtClean="0">
                <a:solidFill>
                  <a:srgbClr val="0070C0"/>
                </a:solidFill>
                <a:latin typeface="Cambria" pitchFamily="18" charset="0"/>
              </a:rPr>
              <a:t>æ</a:t>
            </a:r>
            <a:r>
              <a:rPr lang="ru-RU" dirty="0" smtClean="0">
                <a:solidFill>
                  <a:srgbClr val="0070C0"/>
                </a:solidFill>
                <a:latin typeface="Cambria" pitchFamily="18" charset="0"/>
              </a:rPr>
              <a:t>р. </a:t>
            </a:r>
            <a:endParaRPr lang="ru-RU" dirty="0">
              <a:solidFill>
                <a:srgbClr val="0070C0"/>
              </a:solidFill>
              <a:latin typeface="Cambria" pitchFamily="18" charset="0"/>
            </a:endParaRPr>
          </a:p>
          <a:p>
            <a:pPr marL="82296" indent="0">
              <a:buNone/>
            </a:pPr>
            <a:r>
              <a:rPr lang="ru-RU" dirty="0" smtClean="0">
                <a:solidFill>
                  <a:srgbClr val="0070C0"/>
                </a:solidFill>
                <a:latin typeface="Cambria" pitchFamily="18" charset="0"/>
              </a:rPr>
              <a:t>                       </a:t>
            </a:r>
            <a:r>
              <a:rPr lang="ru-RU" dirty="0" err="1" smtClean="0">
                <a:solidFill>
                  <a:srgbClr val="0070C0"/>
                </a:solidFill>
                <a:latin typeface="Cambria" pitchFamily="18" charset="0"/>
              </a:rPr>
              <a:t>Брытъиаты</a:t>
            </a:r>
            <a:r>
              <a:rPr lang="ru-RU" dirty="0" smtClean="0">
                <a:solidFill>
                  <a:srgbClr val="0070C0"/>
                </a:solidFill>
                <a:latin typeface="Cambria" pitchFamily="18" charset="0"/>
              </a:rPr>
              <a:t> </a:t>
            </a:r>
            <a:r>
              <a:rPr lang="ru-RU" dirty="0" err="1" smtClean="0">
                <a:solidFill>
                  <a:srgbClr val="0070C0"/>
                </a:solidFill>
                <a:latin typeface="Cambria" pitchFamily="18" charset="0"/>
              </a:rPr>
              <a:t>Элбыздыхъо</a:t>
            </a:r>
            <a:r>
              <a:rPr lang="ru-RU" dirty="0" smtClean="0">
                <a:solidFill>
                  <a:srgbClr val="0070C0"/>
                </a:solidFill>
                <a:latin typeface="Cambria" pitchFamily="18" charset="0"/>
              </a:rPr>
              <a:t>.</a:t>
            </a:r>
          </a:p>
          <a:p>
            <a:endParaRPr lang="ru-RU" dirty="0">
              <a:solidFill>
                <a:srgbClr val="0070C0"/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Cambria" pitchFamily="18" charset="0"/>
              </a:rPr>
              <a:t>Ф</a:t>
            </a:r>
            <a:r>
              <a:rPr lang="en-US" sz="5400" dirty="0" smtClean="0">
                <a:latin typeface="Cambria" pitchFamily="18" charset="0"/>
              </a:rPr>
              <a:t>æ</a:t>
            </a:r>
            <a:r>
              <a:rPr lang="ru-RU" sz="5400" dirty="0" err="1" smtClean="0">
                <a:latin typeface="Cambria" pitchFamily="18" charset="0"/>
              </a:rPr>
              <a:t>зуат</a:t>
            </a:r>
            <a:r>
              <a:rPr lang="ru-RU" sz="5400" dirty="0" smtClean="0">
                <a:latin typeface="Cambria" pitchFamily="18" charset="0"/>
              </a:rPr>
              <a:t>      </a:t>
            </a:r>
            <a:r>
              <a:rPr lang="ru-RU" sz="5400" dirty="0" smtClean="0">
                <a:latin typeface="Monotype Corsiva" pitchFamily="66" charset="0"/>
              </a:rPr>
              <a:t>–     площадь</a:t>
            </a:r>
          </a:p>
          <a:p>
            <a:r>
              <a:rPr lang="ru-RU" sz="5400" dirty="0" err="1" smtClean="0">
                <a:latin typeface="Cambria" pitchFamily="18" charset="0"/>
              </a:rPr>
              <a:t>Сакъадах</a:t>
            </a:r>
            <a:r>
              <a:rPr lang="ru-RU" sz="5400" dirty="0" smtClean="0">
                <a:latin typeface="Cambria" pitchFamily="18" charset="0"/>
              </a:rPr>
              <a:t>   </a:t>
            </a:r>
            <a:r>
              <a:rPr lang="ru-RU" sz="5400" dirty="0" smtClean="0">
                <a:latin typeface="Monotype Corsiva" pitchFamily="66" charset="0"/>
              </a:rPr>
              <a:t>–     остров</a:t>
            </a:r>
          </a:p>
          <a:p>
            <a:r>
              <a:rPr lang="ru-RU" sz="5400" dirty="0" err="1" smtClean="0">
                <a:latin typeface="Cambria" pitchFamily="18" charset="0"/>
              </a:rPr>
              <a:t>Сусхъ</a:t>
            </a:r>
            <a:r>
              <a:rPr lang="en-US" sz="5400" dirty="0" smtClean="0">
                <a:latin typeface="Cambria" pitchFamily="18" charset="0"/>
              </a:rPr>
              <a:t>æ</a:t>
            </a:r>
            <a:r>
              <a:rPr lang="ru-RU" sz="5400" dirty="0" err="1" smtClean="0">
                <a:latin typeface="Cambria" pitchFamily="18" charset="0"/>
              </a:rPr>
              <a:t>д</a:t>
            </a:r>
            <a:r>
              <a:rPr lang="ru-RU" sz="5400" dirty="0" smtClean="0">
                <a:latin typeface="Cambria" pitchFamily="18" charset="0"/>
              </a:rPr>
              <a:t>    –      </a:t>
            </a:r>
            <a:r>
              <a:rPr lang="ru-RU" sz="5400" dirty="0" smtClean="0">
                <a:latin typeface="Monotype Corsiva" pitchFamily="66" charset="0"/>
              </a:rPr>
              <a:t>липа </a:t>
            </a:r>
          </a:p>
          <a:p>
            <a:r>
              <a:rPr lang="ru-RU" sz="5400" dirty="0" smtClean="0">
                <a:latin typeface="Cambria" pitchFamily="18" charset="0"/>
              </a:rPr>
              <a:t>У</a:t>
            </a:r>
            <a:r>
              <a:rPr lang="en-US" sz="5400" dirty="0" smtClean="0">
                <a:latin typeface="Cambria" pitchFamily="18" charset="0"/>
              </a:rPr>
              <a:t>æ</a:t>
            </a:r>
            <a:r>
              <a:rPr lang="ru-RU" sz="5400" dirty="0" err="1" smtClean="0">
                <a:latin typeface="Cambria" pitchFamily="18" charset="0"/>
              </a:rPr>
              <a:t>р</a:t>
            </a:r>
            <a:r>
              <a:rPr lang="en-US" sz="5400" dirty="0" smtClean="0">
                <a:latin typeface="Cambria" pitchFamily="18" charset="0"/>
              </a:rPr>
              <a:t>æ</a:t>
            </a:r>
            <a:r>
              <a:rPr lang="ru-RU" sz="5400" dirty="0" smtClean="0">
                <a:latin typeface="Cambria" pitchFamily="18" charset="0"/>
              </a:rPr>
              <a:t>се    </a:t>
            </a:r>
            <a:r>
              <a:rPr lang="ru-RU" sz="5400" dirty="0" smtClean="0"/>
              <a:t>_      </a:t>
            </a:r>
            <a:r>
              <a:rPr lang="ru-RU" sz="5400" dirty="0" smtClean="0">
                <a:latin typeface="Monotype Corsiva" pitchFamily="66" charset="0"/>
              </a:rPr>
              <a:t>Россия</a:t>
            </a:r>
            <a:endParaRPr lang="ru-RU" sz="5400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osetinskiy-piro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85852" y="1357298"/>
            <a:ext cx="7000924" cy="4500594"/>
          </a:xfrm>
          <a:prstGeom prst="roundRect">
            <a:avLst/>
          </a:prstGeom>
          <a:scene3d>
            <a:camera prst="obliqueTopRight"/>
            <a:lightRig rig="threePt" dir="t"/>
          </a:scene3d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217ee6b724b4c2e1fffd1488eafc569-topcrop-800x600-10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142976" y="357166"/>
            <a:ext cx="3059557" cy="2357454"/>
          </a:xfrm>
          <a:prstGeom prst="flowChartAlternateProcess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Содержимое 3" descr="0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3504" y="285728"/>
            <a:ext cx="3385225" cy="2542848"/>
          </a:xfrm>
          <a:prstGeom prst="flowChartAlternateProcess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Содержимое 3" descr="T1wxxSXk0DXXbwLp3Z_03124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14414" y="3857628"/>
            <a:ext cx="2928958" cy="1932963"/>
          </a:xfrm>
          <a:prstGeom prst="round2DiagRect">
            <a:avLst/>
          </a:prstGeom>
          <a:ln w="190500" cap="sq">
            <a:solidFill>
              <a:schemeClr val="accent6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Содержимое 3" descr="7062077-stol_pyatiugol_nyj_reguliruemyj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429256" y="3624560"/>
            <a:ext cx="2994024" cy="2049035"/>
          </a:xfrm>
          <a:prstGeom prst="round2SameRect">
            <a:avLst/>
          </a:prstGeom>
          <a:ln w="190500" cap="sq">
            <a:solidFill>
              <a:schemeClr val="accent3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10bd9a3694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r="27273" b="2174"/>
          <a:stretch>
            <a:fillRect/>
          </a:stretch>
        </p:blipFill>
        <p:spPr>
          <a:xfrm>
            <a:off x="1785918" y="928670"/>
            <a:ext cx="2714644" cy="2235589"/>
          </a:xfrm>
          <a:prstGeom prst="roundRect">
            <a:avLst/>
          </a:prstGeom>
          <a:ln w="190500" cap="sq">
            <a:solidFill>
              <a:schemeClr val="accent4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 descr="5b08b4ebaa704b956d1518fbeed7142f.jpg"/>
          <p:cNvPicPr>
            <a:picLocks noChangeAspect="1"/>
          </p:cNvPicPr>
          <p:nvPr/>
        </p:nvPicPr>
        <p:blipFill>
          <a:blip r:embed="rId3"/>
          <a:srcRect l="12018" t="15555" r="6528"/>
          <a:stretch>
            <a:fillRect/>
          </a:stretch>
        </p:blipFill>
        <p:spPr>
          <a:xfrm>
            <a:off x="4643438" y="3000372"/>
            <a:ext cx="3669657" cy="22860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476672"/>
            <a:ext cx="7498080" cy="5688632"/>
          </a:xfrm>
        </p:spPr>
        <p:txBody>
          <a:bodyPr>
            <a:normAutofit/>
          </a:bodyPr>
          <a:lstStyle/>
          <a:p>
            <a:pPr marL="82296" indent="0">
              <a:buNone/>
            </a:pPr>
            <a:endParaRPr lang="ru-RU" sz="3600" dirty="0" smtClean="0">
              <a:solidFill>
                <a:srgbClr val="00B0F0"/>
              </a:solidFill>
              <a:latin typeface="Constantia" pitchFamily="18" charset="0"/>
            </a:endParaRPr>
          </a:p>
          <a:p>
            <a:pPr marL="82296" indent="0">
              <a:buNone/>
            </a:pPr>
            <a:r>
              <a:rPr lang="en-US" sz="3600" dirty="0" smtClean="0">
                <a:solidFill>
                  <a:srgbClr val="00B0F0"/>
                </a:solidFill>
                <a:latin typeface="Constantia" pitchFamily="18" charset="0"/>
              </a:rPr>
              <a:t>Ǽ</a:t>
            </a:r>
            <a:r>
              <a:rPr lang="ru-RU" sz="3600" dirty="0" err="1" smtClean="0">
                <a:solidFill>
                  <a:srgbClr val="00B0F0"/>
                </a:solidFill>
                <a:latin typeface="Constantia" pitchFamily="18" charset="0"/>
              </a:rPr>
              <a:t>ртæдзыхон</a:t>
            </a:r>
            <a:r>
              <a:rPr lang="ru-RU" sz="3600" dirty="0" smtClean="0">
                <a:solidFill>
                  <a:srgbClr val="00B0F0"/>
                </a:solidFill>
                <a:latin typeface="Constantia" pitchFamily="18" charset="0"/>
              </a:rPr>
              <a:t>                     </a:t>
            </a:r>
            <a:r>
              <a:rPr lang="ru-RU" sz="3600" dirty="0" err="1" smtClean="0">
                <a:solidFill>
                  <a:srgbClr val="00B0F0"/>
                </a:solidFill>
                <a:latin typeface="Monotype Corsiva" pitchFamily="66" charset="0"/>
              </a:rPr>
              <a:t>фынг</a:t>
            </a:r>
            <a:endParaRPr lang="ru-RU" sz="3600" dirty="0" smtClean="0">
              <a:solidFill>
                <a:srgbClr val="00B0F0"/>
              </a:solidFill>
              <a:latin typeface="Monotype Corsiva" pitchFamily="66" charset="0"/>
            </a:endParaRPr>
          </a:p>
          <a:p>
            <a:pPr marL="82296" indent="0">
              <a:buNone/>
            </a:pPr>
            <a:r>
              <a:rPr lang="ru-RU" sz="3600" dirty="0" err="1" smtClean="0">
                <a:solidFill>
                  <a:srgbClr val="00B0F0"/>
                </a:solidFill>
                <a:latin typeface="Constantia" pitchFamily="18" charset="0"/>
              </a:rPr>
              <a:t>Фондзтигъон</a:t>
            </a:r>
            <a:r>
              <a:rPr lang="ru-RU" sz="3600" dirty="0" smtClean="0">
                <a:solidFill>
                  <a:srgbClr val="00B0F0"/>
                </a:solidFill>
                <a:latin typeface="Constantia" pitchFamily="18" charset="0"/>
              </a:rPr>
              <a:t>                     </a:t>
            </a:r>
            <a:r>
              <a:rPr lang="ru-RU" sz="3600" dirty="0" err="1" smtClean="0">
                <a:solidFill>
                  <a:srgbClr val="00B0F0"/>
                </a:solidFill>
                <a:latin typeface="Monotype Corsiva" pitchFamily="66" charset="0"/>
              </a:rPr>
              <a:t>чъирит</a:t>
            </a:r>
            <a:r>
              <a:rPr lang="en-US" sz="3600" dirty="0" smtClean="0">
                <a:solidFill>
                  <a:srgbClr val="00B0F0"/>
                </a:solidFill>
                <a:latin typeface="Monotype Corsiva" pitchFamily="66" charset="0"/>
              </a:rPr>
              <a:t>æ</a:t>
            </a:r>
            <a:endParaRPr lang="ru-RU" sz="3600" dirty="0" smtClean="0">
              <a:solidFill>
                <a:srgbClr val="00B0F0"/>
              </a:solidFill>
              <a:latin typeface="Monotype Corsiva" pitchFamily="66" charset="0"/>
            </a:endParaRPr>
          </a:p>
          <a:p>
            <a:pPr marL="82296" indent="0">
              <a:buNone/>
            </a:pPr>
            <a:r>
              <a:rPr lang="ru-RU" sz="3600" dirty="0" err="1" smtClean="0">
                <a:solidFill>
                  <a:srgbClr val="00B0F0"/>
                </a:solidFill>
                <a:latin typeface="Constantia" pitchFamily="18" charset="0"/>
              </a:rPr>
              <a:t>Цыппартигъон</a:t>
            </a:r>
            <a:r>
              <a:rPr lang="ru-RU" sz="3600" dirty="0" smtClean="0">
                <a:solidFill>
                  <a:srgbClr val="00B0F0"/>
                </a:solidFill>
                <a:latin typeface="Constantia" pitchFamily="18" charset="0"/>
              </a:rPr>
              <a:t>                  </a:t>
            </a:r>
            <a:r>
              <a:rPr lang="ru-RU" sz="3600" dirty="0" smtClean="0">
                <a:solidFill>
                  <a:srgbClr val="00B0F0"/>
                </a:solidFill>
                <a:latin typeface="Monotype Corsiva" pitchFamily="66" charset="0"/>
              </a:rPr>
              <a:t>ф</a:t>
            </a:r>
            <a:r>
              <a:rPr lang="en-US" sz="3600" dirty="0" smtClean="0">
                <a:solidFill>
                  <a:srgbClr val="00B0F0"/>
                </a:solidFill>
                <a:latin typeface="Monotype Corsiva" pitchFamily="66" charset="0"/>
              </a:rPr>
              <a:t>æ</a:t>
            </a:r>
            <a:r>
              <a:rPr lang="ru-RU" sz="3600" dirty="0" err="1" smtClean="0">
                <a:solidFill>
                  <a:srgbClr val="00B0F0"/>
                </a:solidFill>
                <a:latin typeface="Monotype Corsiva" pitchFamily="66" charset="0"/>
              </a:rPr>
              <a:t>ндыр</a:t>
            </a:r>
            <a:endParaRPr lang="ru-RU" sz="3600" dirty="0" smtClean="0">
              <a:solidFill>
                <a:srgbClr val="00B0F0"/>
              </a:solidFill>
              <a:latin typeface="Monotype Corsiva" pitchFamily="66" charset="0"/>
            </a:endParaRPr>
          </a:p>
          <a:p>
            <a:pPr marL="82296" indent="0">
              <a:buNone/>
            </a:pPr>
            <a:r>
              <a:rPr lang="ru-RU" sz="3600" dirty="0" err="1" smtClean="0">
                <a:solidFill>
                  <a:srgbClr val="00B0F0"/>
                </a:solidFill>
                <a:latin typeface="Constantia" pitchFamily="18" charset="0"/>
              </a:rPr>
              <a:t>Дыууад</a:t>
            </a:r>
            <a:r>
              <a:rPr lang="en-US" sz="3600" dirty="0" smtClean="0">
                <a:solidFill>
                  <a:srgbClr val="00B0F0"/>
                </a:solidFill>
                <a:latin typeface="Constantia" pitchFamily="18" charset="0"/>
              </a:rPr>
              <a:t>æ</a:t>
            </a:r>
            <a:r>
              <a:rPr lang="ru-RU" sz="3600" dirty="0" err="1" smtClean="0">
                <a:solidFill>
                  <a:srgbClr val="00B0F0"/>
                </a:solidFill>
                <a:latin typeface="Constantia" pitchFamily="18" charset="0"/>
              </a:rPr>
              <a:t>ст</a:t>
            </a:r>
            <a:r>
              <a:rPr lang="en-US" sz="3600" dirty="0" smtClean="0">
                <a:solidFill>
                  <a:srgbClr val="00B0F0"/>
                </a:solidFill>
                <a:latin typeface="Constantia" pitchFamily="18" charset="0"/>
              </a:rPr>
              <a:t>æ</a:t>
            </a:r>
            <a:r>
              <a:rPr lang="ru-RU" sz="3600" dirty="0" smtClean="0">
                <a:solidFill>
                  <a:srgbClr val="00B0F0"/>
                </a:solidFill>
                <a:latin typeface="Constantia" pitchFamily="18" charset="0"/>
              </a:rPr>
              <a:t>нон                </a:t>
            </a:r>
            <a:r>
              <a:rPr lang="ru-RU" sz="3600" dirty="0" err="1" smtClean="0">
                <a:solidFill>
                  <a:srgbClr val="00B0F0"/>
                </a:solidFill>
                <a:latin typeface="Monotype Corsiva" pitchFamily="66" charset="0"/>
              </a:rPr>
              <a:t>стъол</a:t>
            </a:r>
            <a:endParaRPr lang="ru-RU" sz="3600" dirty="0" smtClean="0">
              <a:solidFill>
                <a:srgbClr val="00B0F0"/>
              </a:solidFill>
              <a:latin typeface="Monotype Corsiva" pitchFamily="66" charset="0"/>
            </a:endParaRPr>
          </a:p>
          <a:p>
            <a:pPr marL="82296" indent="0">
              <a:buNone/>
            </a:pPr>
            <a:r>
              <a:rPr lang="en-US" sz="3600" dirty="0" smtClean="0">
                <a:solidFill>
                  <a:srgbClr val="00B0F0"/>
                </a:solidFill>
                <a:latin typeface="Constantia" pitchFamily="18" charset="0"/>
              </a:rPr>
              <a:t>Ǽ</a:t>
            </a:r>
            <a:r>
              <a:rPr lang="ru-RU" sz="3600" dirty="0" err="1" smtClean="0">
                <a:solidFill>
                  <a:srgbClr val="00B0F0"/>
                </a:solidFill>
                <a:latin typeface="Constantia" pitchFamily="18" charset="0"/>
              </a:rPr>
              <a:t>рт</a:t>
            </a:r>
            <a:r>
              <a:rPr lang="en-US" sz="3600" dirty="0" smtClean="0">
                <a:solidFill>
                  <a:srgbClr val="00B0F0"/>
                </a:solidFill>
                <a:latin typeface="Constantia" pitchFamily="18" charset="0"/>
              </a:rPr>
              <a:t>æ</a:t>
            </a:r>
            <a:r>
              <a:rPr lang="ru-RU" sz="3600" dirty="0" err="1" smtClean="0">
                <a:solidFill>
                  <a:srgbClr val="00B0F0"/>
                </a:solidFill>
                <a:latin typeface="Constantia" pitchFamily="18" charset="0"/>
              </a:rPr>
              <a:t>къахыг</a:t>
            </a:r>
            <a:r>
              <a:rPr lang="ru-RU" sz="3600" dirty="0" smtClean="0">
                <a:solidFill>
                  <a:srgbClr val="00B0F0"/>
                </a:solidFill>
                <a:latin typeface="Constantia" pitchFamily="18" charset="0"/>
              </a:rPr>
              <a:t>                      </a:t>
            </a:r>
            <a:r>
              <a:rPr lang="ru-RU" sz="3600" dirty="0" err="1" smtClean="0">
                <a:solidFill>
                  <a:srgbClr val="00B0F0"/>
                </a:solidFill>
                <a:latin typeface="Monotype Corsiva" pitchFamily="66" charset="0"/>
              </a:rPr>
              <a:t>стъалы</a:t>
            </a:r>
            <a:endParaRPr lang="ru-RU" sz="3600" dirty="0">
              <a:solidFill>
                <a:srgbClr val="00B0F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                      </a:t>
            </a:r>
            <a:r>
              <a:rPr lang="ru-RU" sz="4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Уыци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48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уыцит</a:t>
            </a:r>
            <a:r>
              <a:rPr lang="en-US" sz="4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æ</a:t>
            </a:r>
            <a:r>
              <a:rPr lang="ru-RU" sz="4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4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>
              <a:solidFill>
                <a:srgbClr val="00B0F0"/>
              </a:solidFill>
              <a:latin typeface="Constantia" pitchFamily="18" charset="0"/>
            </a:endParaRPr>
          </a:p>
          <a:p>
            <a:endParaRPr lang="ru-RU" dirty="0" smtClean="0">
              <a:solidFill>
                <a:srgbClr val="00B0F0"/>
              </a:solidFill>
              <a:latin typeface="Constantia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  <a:latin typeface="Constantia" pitchFamily="18" charset="0"/>
              </a:rPr>
              <a:t>    </a:t>
            </a:r>
            <a:r>
              <a:rPr lang="ru-RU" dirty="0" err="1" smtClean="0">
                <a:solidFill>
                  <a:srgbClr val="00B0F0"/>
                </a:solidFill>
                <a:latin typeface="Constantia" pitchFamily="18" charset="0"/>
              </a:rPr>
              <a:t>Иу</a:t>
            </a:r>
            <a:r>
              <a:rPr lang="ru-RU" dirty="0" smtClean="0">
                <a:solidFill>
                  <a:srgbClr val="00B0F0"/>
                </a:solidFill>
                <a:latin typeface="Constantia" pitchFamily="18" charset="0"/>
              </a:rPr>
              <a:t> л</a:t>
            </a:r>
            <a:r>
              <a:rPr lang="en-US" dirty="0" smtClean="0">
                <a:solidFill>
                  <a:srgbClr val="00B0F0"/>
                </a:solidFill>
                <a:latin typeface="Constantia" pitchFamily="18" charset="0"/>
              </a:rPr>
              <a:t>æ</a:t>
            </a:r>
            <a:r>
              <a:rPr lang="ru-RU" dirty="0" smtClean="0">
                <a:solidFill>
                  <a:srgbClr val="00B0F0"/>
                </a:solidFill>
                <a:latin typeface="Constantia" pitchFamily="18" charset="0"/>
              </a:rPr>
              <a:t>г</a:t>
            </a:r>
            <a:r>
              <a:rPr lang="en-US" dirty="0" smtClean="0">
                <a:solidFill>
                  <a:srgbClr val="00B0F0"/>
                </a:solidFill>
                <a:latin typeface="Constantia" pitchFamily="18" charset="0"/>
              </a:rPr>
              <a:t>æ</a:t>
            </a:r>
            <a:r>
              <a:rPr lang="ru-RU" dirty="0" smtClean="0">
                <a:solidFill>
                  <a:srgbClr val="00B0F0"/>
                </a:solidFill>
                <a:latin typeface="Constantia" pitchFamily="18" charset="0"/>
              </a:rPr>
              <a:t>н </a:t>
            </a:r>
            <a:r>
              <a:rPr lang="ru-RU" dirty="0" err="1" smtClean="0">
                <a:solidFill>
                  <a:srgbClr val="00B0F0"/>
                </a:solidFill>
                <a:latin typeface="Constantia" pitchFamily="18" charset="0"/>
              </a:rPr>
              <a:t>дыууад</a:t>
            </a:r>
            <a:r>
              <a:rPr lang="en-US" dirty="0" smtClean="0">
                <a:solidFill>
                  <a:srgbClr val="00B0F0"/>
                </a:solidFill>
                <a:latin typeface="Constantia" pitchFamily="18" charset="0"/>
              </a:rPr>
              <a:t>æ</a:t>
            </a:r>
            <a:r>
              <a:rPr lang="ru-RU" dirty="0" smtClean="0">
                <a:solidFill>
                  <a:srgbClr val="00B0F0"/>
                </a:solidFill>
                <a:latin typeface="Constantia" pitchFamily="18" charset="0"/>
              </a:rPr>
              <a:t>с  </a:t>
            </a:r>
            <a:r>
              <a:rPr lang="ru-RU" dirty="0" err="1" smtClean="0">
                <a:solidFill>
                  <a:srgbClr val="00B0F0"/>
                </a:solidFill>
                <a:latin typeface="Constantia" pitchFamily="18" charset="0"/>
              </a:rPr>
              <a:t>фырты</a:t>
            </a:r>
            <a:r>
              <a:rPr lang="ru-RU" dirty="0" smtClean="0">
                <a:solidFill>
                  <a:srgbClr val="00B0F0"/>
                </a:solidFill>
                <a:latin typeface="Constantia" pitchFamily="18" charset="0"/>
              </a:rPr>
              <a:t>.</a:t>
            </a:r>
          </a:p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  <a:latin typeface="Constantia" pitchFamily="18" charset="0"/>
              </a:rPr>
              <a:t>   </a:t>
            </a:r>
            <a:r>
              <a:rPr lang="ru-RU" dirty="0" err="1" smtClean="0">
                <a:solidFill>
                  <a:srgbClr val="00B0F0"/>
                </a:solidFill>
                <a:latin typeface="Constantia" pitchFamily="18" charset="0"/>
              </a:rPr>
              <a:t>Ǽрт</a:t>
            </a:r>
            <a:r>
              <a:rPr lang="en-US" dirty="0" smtClean="0">
                <a:solidFill>
                  <a:srgbClr val="00B0F0"/>
                </a:solidFill>
                <a:latin typeface="Constantia" pitchFamily="18" charset="0"/>
              </a:rPr>
              <a:t>æ</a:t>
            </a:r>
            <a:r>
              <a:rPr lang="ru-RU" dirty="0" smtClean="0">
                <a:solidFill>
                  <a:srgbClr val="00B0F0"/>
                </a:solidFill>
                <a:latin typeface="Constantia" pitchFamily="18" charset="0"/>
              </a:rPr>
              <a:t>   </a:t>
            </a:r>
            <a:r>
              <a:rPr lang="en-US" dirty="0" smtClean="0">
                <a:solidFill>
                  <a:srgbClr val="00B0F0"/>
                </a:solidFill>
                <a:latin typeface="Constantia" pitchFamily="18" charset="0"/>
              </a:rPr>
              <a:t>æ</a:t>
            </a:r>
            <a:r>
              <a:rPr lang="ru-RU" dirty="0" err="1" smtClean="0">
                <a:solidFill>
                  <a:srgbClr val="00B0F0"/>
                </a:solidFill>
                <a:latin typeface="Constantia" pitchFamily="18" charset="0"/>
              </a:rPr>
              <a:t>фсым</a:t>
            </a:r>
            <a:r>
              <a:rPr lang="en-US" dirty="0" smtClean="0">
                <a:solidFill>
                  <a:srgbClr val="00B0F0"/>
                </a:solidFill>
                <a:latin typeface="Constantia" pitchFamily="18" charset="0"/>
              </a:rPr>
              <a:t>æ</a:t>
            </a:r>
            <a:r>
              <a:rPr lang="ru-RU" dirty="0" smtClean="0">
                <a:solidFill>
                  <a:srgbClr val="00B0F0"/>
                </a:solidFill>
                <a:latin typeface="Constantia" pitchFamily="18" charset="0"/>
              </a:rPr>
              <a:t>р</a:t>
            </a:r>
            <a:r>
              <a:rPr lang="en-US" dirty="0" smtClean="0">
                <a:solidFill>
                  <a:srgbClr val="00B0F0"/>
                </a:solidFill>
                <a:latin typeface="Constantia" pitchFamily="18" charset="0"/>
              </a:rPr>
              <a:t>æ</a:t>
            </a:r>
            <a:r>
              <a:rPr lang="ru-RU" dirty="0" smtClean="0">
                <a:solidFill>
                  <a:srgbClr val="00B0F0"/>
                </a:solidFill>
                <a:latin typeface="Constantia" pitchFamily="18" charset="0"/>
              </a:rPr>
              <a:t>н </a:t>
            </a:r>
            <a:r>
              <a:rPr lang="ru-RU" dirty="0" err="1" smtClean="0">
                <a:solidFill>
                  <a:srgbClr val="00B0F0"/>
                </a:solidFill>
                <a:latin typeface="Constantia" pitchFamily="18" charset="0"/>
              </a:rPr>
              <a:t>иу</a:t>
            </a:r>
            <a:r>
              <a:rPr lang="ru-RU" dirty="0" smtClean="0">
                <a:solidFill>
                  <a:srgbClr val="00B0F0"/>
                </a:solidFill>
                <a:latin typeface="Constantia" pitchFamily="18" charset="0"/>
              </a:rPr>
              <a:t> </a:t>
            </a:r>
            <a:r>
              <a:rPr lang="ru-RU" dirty="0" err="1" smtClean="0">
                <a:solidFill>
                  <a:srgbClr val="00B0F0"/>
                </a:solidFill>
                <a:latin typeface="Constantia" pitchFamily="18" charset="0"/>
              </a:rPr>
              <a:t>ным</a:t>
            </a:r>
            <a:r>
              <a:rPr lang="en-US" dirty="0" smtClean="0">
                <a:solidFill>
                  <a:srgbClr val="00B0F0"/>
                </a:solidFill>
                <a:latin typeface="Constantia" pitchFamily="18" charset="0"/>
              </a:rPr>
              <a:t>æ</a:t>
            </a:r>
            <a:r>
              <a:rPr lang="ru-RU" dirty="0" smtClean="0">
                <a:solidFill>
                  <a:srgbClr val="00B0F0"/>
                </a:solidFill>
                <a:latin typeface="Constantia" pitchFamily="18" charset="0"/>
              </a:rPr>
              <a:t>т.</a:t>
            </a:r>
          </a:p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  <a:latin typeface="Constantia" pitchFamily="18" charset="0"/>
              </a:rPr>
              <a:t>   Н</a:t>
            </a:r>
            <a:r>
              <a:rPr lang="en-US" dirty="0" smtClean="0">
                <a:solidFill>
                  <a:srgbClr val="00B0F0"/>
                </a:solidFill>
                <a:latin typeface="Constantia" pitchFamily="18" charset="0"/>
              </a:rPr>
              <a:t>æ</a:t>
            </a:r>
            <a:r>
              <a:rPr lang="ru-RU" dirty="0" smtClean="0">
                <a:solidFill>
                  <a:srgbClr val="00B0F0"/>
                </a:solidFill>
                <a:latin typeface="Constantia" pitchFamily="18" charset="0"/>
              </a:rPr>
              <a:t>  зонды </a:t>
            </a:r>
            <a:r>
              <a:rPr lang="ru-RU" dirty="0" err="1" smtClean="0">
                <a:solidFill>
                  <a:srgbClr val="00B0F0"/>
                </a:solidFill>
                <a:latin typeface="Constantia" pitchFamily="18" charset="0"/>
              </a:rPr>
              <a:t>къуыдырæн</a:t>
            </a:r>
            <a:r>
              <a:rPr lang="ru-RU" dirty="0" smtClean="0">
                <a:solidFill>
                  <a:srgbClr val="00B0F0"/>
                </a:solidFill>
                <a:latin typeface="Constantia" pitchFamily="18" charset="0"/>
              </a:rPr>
              <a:t>  </a:t>
            </a:r>
            <a:r>
              <a:rPr lang="ru-RU" dirty="0" err="1" smtClean="0">
                <a:solidFill>
                  <a:srgbClr val="00B0F0"/>
                </a:solidFill>
                <a:latin typeface="Constantia" pitchFamily="18" charset="0"/>
              </a:rPr>
              <a:t>авд</a:t>
            </a:r>
            <a:r>
              <a:rPr lang="ru-RU" dirty="0" smtClean="0">
                <a:solidFill>
                  <a:srgbClr val="00B0F0"/>
                </a:solidFill>
                <a:latin typeface="Constantia" pitchFamily="18" charset="0"/>
              </a:rPr>
              <a:t> </a:t>
            </a:r>
            <a:r>
              <a:rPr lang="ru-RU" dirty="0" err="1" smtClean="0">
                <a:solidFill>
                  <a:srgbClr val="00B0F0"/>
                </a:solidFill>
                <a:latin typeface="Constantia" pitchFamily="18" charset="0"/>
              </a:rPr>
              <a:t>дыуары</a:t>
            </a:r>
            <a:r>
              <a:rPr lang="ru-RU" dirty="0" smtClean="0">
                <a:solidFill>
                  <a:srgbClr val="00B0F0"/>
                </a:solidFill>
                <a:latin typeface="Constantia" pitchFamily="18" charset="0"/>
              </a:rPr>
              <a:t>.</a:t>
            </a:r>
          </a:p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  <a:latin typeface="Constantia" pitchFamily="18" charset="0"/>
              </a:rPr>
              <a:t>   </a:t>
            </a:r>
            <a:r>
              <a:rPr lang="ru-RU" dirty="0" err="1" smtClean="0">
                <a:solidFill>
                  <a:srgbClr val="00B0F0"/>
                </a:solidFill>
                <a:latin typeface="Constantia" pitchFamily="18" charset="0"/>
              </a:rPr>
              <a:t>Асиатыл</a:t>
            </a:r>
            <a:r>
              <a:rPr lang="ru-RU" dirty="0" smtClean="0">
                <a:solidFill>
                  <a:srgbClr val="00B0F0"/>
                </a:solidFill>
                <a:latin typeface="Constantia" pitchFamily="18" charset="0"/>
              </a:rPr>
              <a:t> </a:t>
            </a:r>
            <a:r>
              <a:rPr lang="ru-RU" dirty="0" err="1" smtClean="0">
                <a:solidFill>
                  <a:srgbClr val="00B0F0"/>
                </a:solidFill>
                <a:latin typeface="Constantia" pitchFamily="18" charset="0"/>
              </a:rPr>
              <a:t>авд</a:t>
            </a:r>
            <a:r>
              <a:rPr lang="ru-RU" dirty="0" smtClean="0">
                <a:solidFill>
                  <a:srgbClr val="00B0F0"/>
                </a:solidFill>
                <a:latin typeface="Constantia" pitchFamily="18" charset="0"/>
              </a:rPr>
              <a:t> к</a:t>
            </a:r>
            <a:r>
              <a:rPr lang="en-US" dirty="0" smtClean="0">
                <a:solidFill>
                  <a:srgbClr val="00B0F0"/>
                </a:solidFill>
                <a:latin typeface="Constantia" pitchFamily="18" charset="0"/>
              </a:rPr>
              <a:t>æ</a:t>
            </a:r>
            <a:r>
              <a:rPr lang="ru-RU" dirty="0" err="1" smtClean="0">
                <a:solidFill>
                  <a:srgbClr val="00B0F0"/>
                </a:solidFill>
                <a:latin typeface="Constantia" pitchFamily="18" charset="0"/>
              </a:rPr>
              <a:t>рцы</a:t>
            </a:r>
            <a:r>
              <a:rPr lang="ru-RU" dirty="0" smtClean="0">
                <a:solidFill>
                  <a:srgbClr val="00B0F0"/>
                </a:solidFill>
                <a:latin typeface="Constantia" pitchFamily="18" charset="0"/>
              </a:rPr>
              <a:t>.  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36338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a097dae709aadf3bb34b1cf2753a3e99ae84fa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214</TotalTime>
  <Words>221</Words>
  <Application>Microsoft Office PowerPoint</Application>
  <PresentationFormat>Экран (4:3)</PresentationFormat>
  <Paragraphs>37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 Темæ:      Нымæцон. (Фалхат кǽнын).  Ныхасы темæ: Мæ уарзон  Ирыстон.                </vt:lpstr>
      <vt:lpstr>              Эпиграф</vt:lpstr>
      <vt:lpstr>           Æмбисонд</vt:lpstr>
      <vt:lpstr>Слайд 4</vt:lpstr>
      <vt:lpstr>Слайд 5</vt:lpstr>
      <vt:lpstr>Слайд 6</vt:lpstr>
      <vt:lpstr>Слайд 7</vt:lpstr>
      <vt:lpstr>Слайд 8</vt:lpstr>
      <vt:lpstr>                      Уыци - уыцитæ: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Темæ: Нымæцон.</dc:title>
  <dc:creator>Admin</dc:creator>
  <cp:lastModifiedBy>user</cp:lastModifiedBy>
  <cp:revision>60</cp:revision>
  <dcterms:created xsi:type="dcterms:W3CDTF">2014-12-04T19:09:31Z</dcterms:created>
  <dcterms:modified xsi:type="dcterms:W3CDTF">2018-12-26T18:25:52Z</dcterms:modified>
</cp:coreProperties>
</file>