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8" r:id="rId8"/>
    <p:sldId id="260" r:id="rId9"/>
    <p:sldId id="262" r:id="rId10"/>
    <p:sldId id="263" r:id="rId11"/>
    <p:sldId id="264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86355" autoAdjust="0"/>
  </p:normalViewPr>
  <p:slideViewPr>
    <p:cSldViewPr>
      <p:cViewPr varScale="1">
        <p:scale>
          <a:sx n="70" d="100"/>
          <a:sy n="70" d="100"/>
        </p:scale>
        <p:origin x="-20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0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BB55-DB2C-4E8E-A8A3-053849EBD9E3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2CD7-13E4-43BD-8EF0-645B757A6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658444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BB55-DB2C-4E8E-A8A3-053849EBD9E3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2CD7-13E4-43BD-8EF0-645B757A6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485043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BB55-DB2C-4E8E-A8A3-053849EBD9E3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2CD7-13E4-43BD-8EF0-645B757A6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343442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BB55-DB2C-4E8E-A8A3-053849EBD9E3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2CD7-13E4-43BD-8EF0-645B757A6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46212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BB55-DB2C-4E8E-A8A3-053849EBD9E3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2CD7-13E4-43BD-8EF0-645B757A6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3525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BB55-DB2C-4E8E-A8A3-053849EBD9E3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2CD7-13E4-43BD-8EF0-645B757A6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673707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BB55-DB2C-4E8E-A8A3-053849EBD9E3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2CD7-13E4-43BD-8EF0-645B757A6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436466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BB55-DB2C-4E8E-A8A3-053849EBD9E3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2CD7-13E4-43BD-8EF0-645B757A6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22578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BB55-DB2C-4E8E-A8A3-053849EBD9E3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2CD7-13E4-43BD-8EF0-645B757A6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79245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BB55-DB2C-4E8E-A8A3-053849EBD9E3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2CD7-13E4-43BD-8EF0-645B757A6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22261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BB55-DB2C-4E8E-A8A3-053849EBD9E3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2CD7-13E4-43BD-8EF0-645B757A6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99412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9BB55-DB2C-4E8E-A8A3-053849EBD9E3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D2CD7-13E4-43BD-8EF0-645B757A6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770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1656183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Откуда пришел к нам хлеб?</a:t>
            </a:r>
            <a:endParaRPr lang="ru-RU" b="1" i="1" strike="sngStrike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3886200"/>
            <a:ext cx="3600400" cy="2495128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ru-RU" sz="3400" b="1" dirty="0" smtClean="0">
                <a:solidFill>
                  <a:schemeClr val="tx1"/>
                </a:solidFill>
              </a:rPr>
              <a:t>Выполнил:</a:t>
            </a:r>
          </a:p>
          <a:p>
            <a:pPr algn="r"/>
            <a:r>
              <a:rPr lang="ru-RU" sz="3400" b="1" dirty="0" smtClean="0">
                <a:solidFill>
                  <a:schemeClr val="tx1"/>
                </a:solidFill>
              </a:rPr>
              <a:t>Григорьев Елисей Алексеевич, </a:t>
            </a:r>
          </a:p>
          <a:p>
            <a:pPr algn="r"/>
            <a:r>
              <a:rPr lang="ru-RU" sz="3400" b="1" dirty="0" smtClean="0">
                <a:solidFill>
                  <a:schemeClr val="tx1"/>
                </a:solidFill>
              </a:rPr>
              <a:t>обучающийся 1 «Б» класса</a:t>
            </a:r>
          </a:p>
          <a:p>
            <a:pPr algn="r"/>
            <a:endParaRPr lang="ru-RU" sz="3300" b="1" dirty="0" smtClean="0">
              <a:solidFill>
                <a:schemeClr val="tx1"/>
              </a:solidFill>
            </a:endParaRPr>
          </a:p>
          <a:p>
            <a:pPr algn="r"/>
            <a:r>
              <a:rPr lang="ru-RU" sz="3300" b="1" dirty="0" smtClean="0">
                <a:solidFill>
                  <a:schemeClr val="tx1"/>
                </a:solidFill>
              </a:rPr>
              <a:t>Руководитель:</a:t>
            </a:r>
          </a:p>
          <a:p>
            <a:pPr algn="r"/>
            <a:r>
              <a:rPr lang="ru-RU" sz="3300" b="1" dirty="0" smtClean="0">
                <a:solidFill>
                  <a:schemeClr val="tx1"/>
                </a:solidFill>
              </a:rPr>
              <a:t>Пронина Любовь Владимировна,</a:t>
            </a:r>
          </a:p>
          <a:p>
            <a:pPr algn="r"/>
            <a:r>
              <a:rPr lang="ru-RU" sz="3300" b="1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pPr algn="r"/>
            <a:r>
              <a:rPr lang="ru-RU" sz="3300" b="1" dirty="0" smtClean="0">
                <a:solidFill>
                  <a:schemeClr val="tx1"/>
                </a:solidFill>
              </a:rPr>
              <a:t>МОУ СОШ № 34 г. Подольск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548680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СРЕДНЯЯ ОБЩЕОБРАЗОВАТЕЛЬНАЯ ШКОЛА № 34 Г.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ПОДОЛЬСК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70" y="3140968"/>
            <a:ext cx="3963031" cy="3473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1514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Уборка урожая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1628800"/>
            <a:ext cx="4176464" cy="279301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653136"/>
            <a:ext cx="3384376" cy="20983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36" y="1772816"/>
            <a:ext cx="3686007" cy="241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7905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3226370"/>
          </a:xfrm>
        </p:spPr>
        <p:txBody>
          <a:bodyPr>
            <a:noAutofit/>
          </a:bodyPr>
          <a:lstStyle/>
          <a:p>
            <a:r>
              <a:rPr lang="ru-RU" sz="2400" i="1" dirty="0"/>
              <a:t>Собранный комбайнами урожай машинами везут на элеватор, там его хранят от влажности, жуков и холода. После этого зерно отправляют на заводы, где молят муку. С мукомольного завода машины доставляют муку на хлебозаводы и пекарни. После этого уже готовый хлеб попадает на прилавки магазинов, где мы его покупаем. 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b="1" i="1" dirty="0" smtClean="0"/>
              <a:t>Таким </a:t>
            </a:r>
            <a:r>
              <a:rPr lang="ru-RU" sz="2400" b="1" i="1" dirty="0"/>
              <a:t>образом хлеб попадает к нам на стол.</a:t>
            </a:r>
            <a:br>
              <a:rPr lang="ru-RU" sz="2400" b="1" i="1" dirty="0"/>
            </a:br>
            <a:endParaRPr lang="ru-RU" sz="24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356991"/>
            <a:ext cx="4824536" cy="3322037"/>
          </a:xfrm>
        </p:spPr>
      </p:pic>
    </p:spTree>
    <p:extLst>
      <p:ext uri="{BB962C8B-B14F-4D97-AF65-F5344CB8AC3E}">
        <p14:creationId xmlns:p14="http://schemas.microsoft.com/office/powerpoint/2010/main" val="12886169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9275"/>
            <a:ext cx="8461375" cy="5656263"/>
          </a:xfrm>
        </p:spPr>
      </p:pic>
    </p:spTree>
    <p:extLst>
      <p:ext uri="{BB962C8B-B14F-4D97-AF65-F5344CB8AC3E}">
        <p14:creationId xmlns:p14="http://schemas.microsoft.com/office/powerpoint/2010/main" val="14713813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ВЫВОДЫ: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929411"/>
          </a:xfrm>
        </p:spPr>
        <p:txBody>
          <a:bodyPr>
            <a:noAutofit/>
          </a:bodyPr>
          <a:lstStyle/>
          <a:p>
            <a:r>
              <a:rPr lang="ru-RU" sz="2000" b="1" i="1" dirty="0" smtClean="0"/>
              <a:t>Хлеб испокон веков был символом достатка.</a:t>
            </a:r>
          </a:p>
          <a:p>
            <a:r>
              <a:rPr lang="ru-RU" sz="2000" b="1" i="1" dirty="0" smtClean="0"/>
              <a:t>В годы войны хлеб спасал людей от гибели.</a:t>
            </a:r>
            <a:endParaRPr lang="ru-RU" sz="2000" b="1" i="1" dirty="0"/>
          </a:p>
          <a:p>
            <a:r>
              <a:rPr lang="ru-RU" sz="2000" b="1" i="1" dirty="0" smtClean="0"/>
              <a:t>В наше время люди забыли, а может быть многие и не знают о сложном, долгом и трудоемком пути хлеба от поля к столу.</a:t>
            </a:r>
          </a:p>
          <a:p>
            <a:r>
              <a:rPr lang="ru-RU" sz="2000" b="1" i="1" dirty="0" smtClean="0"/>
              <a:t>В этом процессе задействованы очень много профессий и техники.</a:t>
            </a:r>
          </a:p>
          <a:p>
            <a:r>
              <a:rPr lang="ru-RU" sz="2000" b="1" i="1" dirty="0" smtClean="0"/>
              <a:t>Необходимо людям заново прививать уважение к хлебу и людям, которые участвуют в его появлению на столе. </a:t>
            </a:r>
          </a:p>
          <a:p>
            <a:pPr marL="0" indent="0">
              <a:buNone/>
            </a:pPr>
            <a:r>
              <a:rPr lang="ru-RU" sz="2000" b="1" i="1" dirty="0" smtClean="0"/>
              <a:t> </a:t>
            </a:r>
            <a:endParaRPr lang="ru-RU" sz="2000" b="1" i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ru-RU" sz="4000" b="1" i="1" dirty="0" smtClean="0"/>
          </a:p>
          <a:p>
            <a:pPr marL="0" indent="0" algn="ctr">
              <a:buNone/>
            </a:pPr>
            <a:r>
              <a:rPr lang="ru-RU" sz="4000" b="1" i="1" dirty="0" smtClean="0"/>
              <a:t>Запомните правила:</a:t>
            </a:r>
          </a:p>
          <a:p>
            <a:pPr marL="0" indent="0" algn="ctr">
              <a:buNone/>
            </a:pPr>
            <a:endParaRPr lang="ru-RU" sz="3100" b="1" i="1" dirty="0" smtClean="0"/>
          </a:p>
          <a:p>
            <a:pPr marL="0" indent="0">
              <a:buNone/>
            </a:pPr>
            <a:r>
              <a:rPr lang="ru-RU" sz="3200" b="1" i="1" dirty="0" smtClean="0"/>
              <a:t>1. Берегите хлеб, он дорого достается.</a:t>
            </a:r>
          </a:p>
          <a:p>
            <a:pPr marL="0" indent="0">
              <a:buNone/>
            </a:pPr>
            <a:r>
              <a:rPr lang="ru-RU" sz="3200" b="1" i="1" dirty="0" smtClean="0"/>
              <a:t>2. Не оставляйте недоеденных кусков.</a:t>
            </a:r>
          </a:p>
          <a:p>
            <a:pPr marL="0" indent="0">
              <a:buNone/>
            </a:pPr>
            <a:r>
              <a:rPr lang="ru-RU" sz="3200" b="1" i="1" dirty="0" smtClean="0"/>
              <a:t>3. Никогда не бросайте хлеб.</a:t>
            </a:r>
          </a:p>
          <a:p>
            <a:pPr marL="0" indent="0">
              <a:buNone/>
            </a:pPr>
            <a:r>
              <a:rPr lang="ru-RU" sz="3200" b="1" i="1" dirty="0" smtClean="0"/>
              <a:t>4. Продлите жизнь хлебу.</a:t>
            </a:r>
          </a:p>
          <a:p>
            <a:pPr marL="0" indent="0">
              <a:buNone/>
            </a:pPr>
            <a:r>
              <a:rPr lang="ru-RU" sz="3200" b="1" i="1" dirty="0" smtClean="0"/>
              <a:t>5. Поднимите брошенный кусок, отдайте птицам, но не оставляйте на полу, на земле, чтобы не затоптать в грязь человеческий труд.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39093195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504056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</a:rPr>
              <a:t>СПАСИБО </a:t>
            </a:r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</a:rPr>
              <a:t>ЗА </a:t>
            </a:r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</a:rPr>
              <a:t>ВНИМАНИЕ!</a:t>
            </a:r>
            <a:endParaRPr lang="ru-RU" sz="6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6836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</a:rPr>
              <a:t>Цель исследования</a:t>
            </a:r>
            <a:endParaRPr lang="ru-RU" sz="5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Напомнить людям о ценности хлеба и о его долгом и трудоёмком пути от поля к столу.</a:t>
            </a:r>
            <a:endParaRPr lang="ru-RU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887149"/>
            <a:ext cx="5904656" cy="350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5019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</a:rPr>
              <a:t>Задачи исследования</a:t>
            </a:r>
            <a:endParaRPr lang="ru-RU" sz="5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Рассмотреть различные источники по данной теме.</a:t>
            </a:r>
          </a:p>
          <a:p>
            <a:r>
              <a:rPr lang="ru-RU" i="1" dirty="0" smtClean="0"/>
              <a:t>Изучить историю возникновения хлеба.</a:t>
            </a:r>
          </a:p>
          <a:p>
            <a:r>
              <a:rPr lang="ru-RU" i="1" dirty="0" smtClean="0"/>
              <a:t>Узнать путь хлеба от поля к столу.</a:t>
            </a:r>
          </a:p>
          <a:p>
            <a:r>
              <a:rPr lang="ru-RU" i="1" dirty="0" smtClean="0"/>
              <a:t>Сделать выводы.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257069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>
            <a:normAutofit lnSpcReduction="10000"/>
          </a:bodyPr>
          <a:lstStyle/>
          <a:p>
            <a:r>
              <a:rPr lang="ru-RU" b="1" u="sng" dirty="0" smtClean="0"/>
              <a:t>Объект исследования</a:t>
            </a:r>
            <a:r>
              <a:rPr lang="ru-RU" dirty="0" smtClean="0"/>
              <a:t>: </a:t>
            </a:r>
            <a:r>
              <a:rPr lang="ru-RU" i="1" dirty="0" smtClean="0"/>
              <a:t>хлеб.</a:t>
            </a:r>
            <a:endParaRPr lang="ru-RU" dirty="0" smtClean="0"/>
          </a:p>
          <a:p>
            <a:r>
              <a:rPr lang="ru-RU" b="1" u="sng" dirty="0" smtClean="0"/>
              <a:t>Предмет исследования</a:t>
            </a:r>
            <a:r>
              <a:rPr lang="ru-RU" b="1" dirty="0" smtClean="0"/>
              <a:t>: </a:t>
            </a:r>
            <a:r>
              <a:rPr lang="ru-RU" i="1" dirty="0" smtClean="0"/>
              <a:t>путь хлеба от поля к столу.</a:t>
            </a:r>
            <a:endParaRPr lang="ru-RU" dirty="0" smtClean="0"/>
          </a:p>
          <a:p>
            <a:r>
              <a:rPr lang="ru-RU" b="1" u="sng" dirty="0" smtClean="0"/>
              <a:t>Участники исследования</a:t>
            </a:r>
            <a:r>
              <a:rPr lang="ru-RU" b="1" dirty="0" smtClean="0"/>
              <a:t>: </a:t>
            </a:r>
            <a:r>
              <a:rPr lang="ru-RU" i="1" dirty="0" smtClean="0"/>
              <a:t>учащиеся 1 Б класса.</a:t>
            </a:r>
            <a:endParaRPr lang="ru-RU" dirty="0" smtClean="0"/>
          </a:p>
          <a:p>
            <a:r>
              <a:rPr lang="ru-RU" b="1" u="sng" dirty="0" smtClean="0"/>
              <a:t>Гипотеза исследования</a:t>
            </a:r>
            <a:r>
              <a:rPr lang="ru-RU" dirty="0" smtClean="0"/>
              <a:t>: </a:t>
            </a:r>
            <a:r>
              <a:rPr lang="ru-RU" i="1" dirty="0"/>
              <a:t>е</a:t>
            </a:r>
            <a:r>
              <a:rPr lang="ru-RU" i="1" dirty="0" smtClean="0"/>
              <a:t>сли напомнить как долог и труден путь хлеба, то люди будут бережнее  и уважительнее относится к нему.</a:t>
            </a:r>
            <a:endParaRPr lang="ru-RU" dirty="0" smtClean="0"/>
          </a:p>
          <a:p>
            <a:r>
              <a:rPr lang="ru-RU" b="1" u="sng" dirty="0" smtClean="0"/>
              <a:t>Методы исследования</a:t>
            </a:r>
            <a:r>
              <a:rPr lang="ru-RU" dirty="0" smtClean="0"/>
              <a:t>:</a:t>
            </a:r>
            <a:r>
              <a:rPr lang="ru-RU" i="1" dirty="0" smtClean="0"/>
              <a:t> сбор, обработка и анализ информации из журналов, газет, другой литературы и сети Интернет.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47575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История возникновения хлеба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558" y="1340768"/>
            <a:ext cx="6515100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282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21" y="908720"/>
            <a:ext cx="6840760" cy="513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3038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99" y="548680"/>
            <a:ext cx="7353785" cy="551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1643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2866330"/>
          </a:xfrm>
        </p:spPr>
        <p:txBody>
          <a:bodyPr>
            <a:noAutofit/>
          </a:bodyPr>
          <a:lstStyle/>
          <a:p>
            <a:r>
              <a:rPr lang="ru-RU" sz="2400" b="1" i="1" dirty="0"/>
              <a:t>Путь от зерна до хлеба начинается весной. 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На </a:t>
            </a:r>
            <a:r>
              <a:rPr lang="ru-RU" sz="2400" b="1" i="1" dirty="0"/>
              <a:t>огромные поля выходит техника, которая тщательно вспахивает и рыхлит землю, подготавливая её к посеву. Через определённое количество времени на это же поле выходит другая техника, которая засеивает поля семенами. 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Для </a:t>
            </a:r>
            <a:r>
              <a:rPr lang="ru-RU" sz="2400" b="1" i="1" dirty="0"/>
              <a:t>быстрого посева используют специальные </a:t>
            </a:r>
            <a:r>
              <a:rPr lang="ru-RU" sz="2400" b="1" i="1" u="sng" dirty="0"/>
              <a:t>сеялки</a:t>
            </a:r>
            <a:r>
              <a:rPr lang="ru-RU" sz="4000" b="1" i="1" dirty="0"/>
              <a:t>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17032"/>
            <a:ext cx="3888432" cy="2607478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89040"/>
            <a:ext cx="3888432" cy="2647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2690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96944" cy="3442394"/>
          </a:xfrm>
        </p:spPr>
        <p:txBody>
          <a:bodyPr>
            <a:noAutofit/>
          </a:bodyPr>
          <a:lstStyle/>
          <a:p>
            <a:r>
              <a:rPr lang="ru-RU" sz="2400" b="1" i="1" dirty="0"/>
              <a:t>Перед тем, как семена попадают в землю, они проходит проверку на всхожесть. Следом их сортируют специальными машинами. 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Есть </a:t>
            </a:r>
            <a:r>
              <a:rPr lang="ru-RU" sz="2400" b="1" i="1" dirty="0"/>
              <a:t>два типа злаков: яровые злаки и озимые. 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Весной </a:t>
            </a:r>
            <a:r>
              <a:rPr lang="ru-RU" sz="2400" b="1" i="1" dirty="0"/>
              <a:t>происходит посев яровыми злаками, и убирают урожай осенью. Начиная с середины августа месяца, начинается посев озимых злаков, который даёт большой урожай. Собирается такой урожай с начала до середины лета.</a:t>
            </a:r>
            <a:br>
              <a:rPr lang="ru-RU" sz="2400" b="1" i="1" dirty="0"/>
            </a:br>
            <a:endParaRPr lang="ru-RU" sz="24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645024"/>
            <a:ext cx="4363889" cy="2920484"/>
          </a:xfrm>
        </p:spPr>
      </p:pic>
    </p:spTree>
    <p:extLst>
      <p:ext uri="{BB962C8B-B14F-4D97-AF65-F5344CB8AC3E}">
        <p14:creationId xmlns:p14="http://schemas.microsoft.com/office/powerpoint/2010/main" val="28865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2116</TotalTime>
  <Words>376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Откуда пришел к нам хлеб?</vt:lpstr>
      <vt:lpstr>Цель исследования</vt:lpstr>
      <vt:lpstr>Задачи исследования</vt:lpstr>
      <vt:lpstr>Презентация PowerPoint</vt:lpstr>
      <vt:lpstr>История возникновения хлеба</vt:lpstr>
      <vt:lpstr>Презентация PowerPoint</vt:lpstr>
      <vt:lpstr>Презентация PowerPoint</vt:lpstr>
      <vt:lpstr>Путь от зерна до хлеба начинается весной.  На огромные поля выходит техника, которая тщательно вспахивает и рыхлит землю, подготавливая её к посеву. Через определённое количество времени на это же поле выходит другая техника, которая засеивает поля семенами.  Для быстрого посева используют специальные сеялки.</vt:lpstr>
      <vt:lpstr>Перед тем, как семена попадают в землю, они проходит проверку на всхожесть. Следом их сортируют специальными машинами.  Есть два типа злаков: яровые злаки и озимые.  Весной происходит посев яровыми злаками, и убирают урожай осенью. Начиная с середины августа месяца, начинается посев озимых злаков, который даёт большой урожай. Собирается такой урожай с начала до середины лета. </vt:lpstr>
      <vt:lpstr>Уборка урожая</vt:lpstr>
      <vt:lpstr>Собранный комбайнами урожай машинами везут на элеватор, там его хранят от влажности, жуков и холода. После этого зерно отправляют на заводы, где молят муку. С мукомольного завода машины доставляют муку на хлебозаводы и пекарни. После этого уже готовый хлеб попадает на прилавки магазинов, где мы его покупаем.  Таким образом хлеб попадает к нам на стол. </vt:lpstr>
      <vt:lpstr>Презентация PowerPoint</vt:lpstr>
      <vt:lpstr>ВЫВОДЫ:</vt:lpstr>
      <vt:lpstr>СПАСИБО 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Откуда пришел к нам хлеб?</dc:title>
  <dc:creator>User</dc:creator>
  <cp:lastModifiedBy>User</cp:lastModifiedBy>
  <cp:revision>15</cp:revision>
  <dcterms:created xsi:type="dcterms:W3CDTF">2018-12-17T10:23:53Z</dcterms:created>
  <dcterms:modified xsi:type="dcterms:W3CDTF">2018-12-20T07:45:18Z</dcterms:modified>
</cp:coreProperties>
</file>