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66" r:id="rId7"/>
    <p:sldId id="259" r:id="rId8"/>
    <p:sldId id="260" r:id="rId9"/>
    <p:sldId id="261" r:id="rId10"/>
    <p:sldId id="269" r:id="rId11"/>
    <p:sldId id="270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s11.bskedu.ru/mdou11@bk.ru.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776864" cy="43924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Использование информационно – коммуникативных технологий для планирования, реализации и оценки качества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психолого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– педагогической работы, решения образовательных задач и просвещения родителей.</a:t>
            </a:r>
            <a:endParaRPr lang="ru-RU" sz="32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949280"/>
            <a:ext cx="3024336" cy="7200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Работу выполнила: Синявская М.А.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76673"/>
            <a:ext cx="7414592" cy="158417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сайт образовательного учреждения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429000"/>
            <a:ext cx="7795592" cy="3096344"/>
          </a:xfrm>
        </p:spPr>
        <p:txBody>
          <a:bodyPr/>
          <a:lstStyle/>
          <a:p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mdou11@bk.ru.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         (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эл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. почта)</a:t>
            </a:r>
          </a:p>
          <a:p>
            <a:r>
              <a:rPr lang="en-US" sz="3600" b="1" i="1" dirty="0" smtClean="0">
                <a:solidFill>
                  <a:schemeClr val="accent4"/>
                </a:solidFill>
              </a:rPr>
              <a:t>ds11.bskedu.ru</a:t>
            </a:r>
            <a:r>
              <a:rPr lang="ru-RU" sz="3600" b="1" i="1" dirty="0" smtClean="0">
                <a:solidFill>
                  <a:schemeClr val="accent4"/>
                </a:solidFill>
              </a:rPr>
              <a:t>           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(сайт)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Скайп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ru-RU" dirty="0" err="1" smtClean="0">
                <a:solidFill>
                  <a:srgbClr val="FF0000"/>
                </a:solidFill>
              </a:rPr>
              <a:t>Skype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Фея\Pictures\skype-ozellikler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487" y="1412776"/>
            <a:ext cx="8076513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социальная сеть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Фея\Pictures\оо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8100392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282056" cy="10709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электронная почта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Фея\Pictures\mail.ru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35696" y="1697033"/>
            <a:ext cx="6624736" cy="5160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4319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Вайбер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ru-RU" dirty="0" err="1" smtClean="0">
                <a:solidFill>
                  <a:srgbClr val="FF0000"/>
                </a:solidFill>
              </a:rPr>
              <a:t>Viber</a:t>
            </a:r>
            <a:r>
              <a:rPr lang="ru-RU" dirty="0" smtClean="0">
                <a:solidFill>
                  <a:srgbClr val="FF0000"/>
                </a:solidFill>
              </a:rPr>
              <a:t>);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err="1" smtClean="0">
                <a:solidFill>
                  <a:srgbClr val="FF0000"/>
                </a:solidFill>
              </a:rPr>
              <a:t>WhatsApp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Фея\Pictures\0f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8100392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fs00.infourok.ru/images/doc/313/313054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0"/>
            <a:ext cx="812439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45803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Актуальность</a:t>
            </a:r>
            <a:br>
              <a:rPr lang="ru-RU" sz="40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764704"/>
            <a:ext cx="8388424" cy="4248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    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Использование ИКТ является одним из приоритетов образования. Информатизация системы образования предъявляет новые требования к педагогу и его профессиональной компетентности.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Педагог должен не только уметь пользоваться компьютером и современным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мультимедийным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оборудованием, но и создавать свои образовательные ресурсы, широко использовать их в  своей педагогической деятельности.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2" name="Picture 4" descr="https://im0-tub-ru.yandex.net/i?id=d22e48428077a1dc0cb8078bfcecf823&amp;n=33&amp;h=215&amp;w=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810124"/>
            <a:ext cx="3190875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9008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Где помогают ИКТ современному педагогу в его работе.</a:t>
            </a:r>
            <a:endParaRPr lang="ru-RU" sz="36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196752"/>
            <a:ext cx="8100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Источник информации - подбор дополнительного познавательного материала для непосредственно образовательной деятельности, материала для оформления стендов, знакомство со сценариями праздников и других мероприятий, знакомство с периодикой, наработками других педагогов России и зарубежья, и т.п.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933056"/>
            <a:ext cx="8100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    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445224"/>
            <a:ext cx="8100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1506" name="Picture 2" descr="http://boyarda.ru/wp-content/gallery/stendy/469479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37010"/>
            <a:ext cx="3995936" cy="3320990"/>
          </a:xfrm>
          <a:prstGeom prst="rect">
            <a:avLst/>
          </a:prstGeom>
          <a:noFill/>
        </p:spPr>
      </p:pic>
      <p:pic>
        <p:nvPicPr>
          <p:cNvPr id="21508" name="Picture 4" descr="http://detectivebookshop.ru/image/10033775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519882"/>
            <a:ext cx="2160239" cy="3338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36450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Средство подготовки различных материалов - создание презентаций, демонстрационного материала, предметные, сюжетные картинки, иллюстрации, опорные схемы, папки-передвижки.</a:t>
            </a:r>
            <a:endParaRPr lang="ru-RU" sz="28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5661248"/>
            <a:ext cx="4788024" cy="1196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AutoShape 6" descr="http://daina-vova.ru/photos/material-dlya-papki-raskladushki-detskogo-sada-2410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://daina-vova.ru/photos/material-dlya-papki-raskladushki-detskogo-sada-2410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http://daina-vova.ru/photos/material-dlya-papki-raskladushki-detskogo-sada-2410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8" name="AutoShape 12" descr="http://daina-vova.ru/photos/material-dlya-papki-raskladushki-detskogo-sada-2410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0" name="AutoShape 14" descr="http://daina-vova.ru/photos/material-dlya-papki-raskladushki-detskogo-sada-2410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2" name="Picture 16" descr="http://skyclipart.ru/uploads/posts/2013-02/1361178517_bezime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55601"/>
            <a:ext cx="4283968" cy="3502399"/>
          </a:xfrm>
          <a:prstGeom prst="rect">
            <a:avLst/>
          </a:prstGeom>
          <a:noFill/>
        </p:spPr>
      </p:pic>
      <p:pic>
        <p:nvPicPr>
          <p:cNvPr id="24594" name="Picture 18" descr="http://www.xxlbook.ru/imgh96069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429000"/>
            <a:ext cx="3802134" cy="3278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818072" cy="252028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Хранение материалов - нормативные документы, списки детей, информация о родителях, фотоальбомы, музыка, игротека, видеотека, электронная библиотека книг, статей, журналов и т.п.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4860032" y="3645024"/>
            <a:ext cx="1008112" cy="25922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5602" name="Picture 2" descr="http://mdou.ru/images/products/product_add_pic_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429000"/>
            <a:ext cx="2664296" cy="3429000"/>
          </a:xfrm>
          <a:prstGeom prst="rect">
            <a:avLst/>
          </a:prstGeom>
          <a:noFill/>
        </p:spPr>
      </p:pic>
      <p:pic>
        <p:nvPicPr>
          <p:cNvPr id="25604" name="Picture 4" descr="http://mkrf.ru/upload/iblock/211/211b79c1ca3a7ae40b9a98b3c61ec4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2411760" cy="3312368"/>
          </a:xfrm>
          <a:prstGeom prst="rect">
            <a:avLst/>
          </a:prstGeom>
          <a:noFill/>
        </p:spPr>
      </p:pic>
      <p:sp>
        <p:nvSpPr>
          <p:cNvPr id="25606" name="AutoShape 6" descr="http://cs.%D0%BD%D0%B5%D0%B9%D1%80%D0%BE%D0%BF%D1%81%D0%B8%D1%85%D0%BE%D0%BB%D0%BE%D0%B3%D0%B8.%D1%80%D1%84/DgABAIQAzQPUAcyq_8P-ww/bAJLd0soQOCpRRac7yeiOQ/sv/image/b1/a5/55/132219/23/IGROTEKA.png?143452616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http://cs.%D0%BD%D0%B5%D0%B9%D1%80%D0%BE%D0%BF%D1%81%D0%B8%D1%85%D0%BE%D0%BB%D0%BE%D0%B3%D0%B8.%D1%80%D1%84/DgABAIQAzQPUAcyq_8P-ww/bAJLd0soQOCpRRac7yeiOQ/sv/image/b1/a5/55/132219/23/IGROTEKA.png?143452616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2" name="Picture 12" descr="http://2.bp.blogspot.com/-xYKj_l46VwU/Usqpg9sziMI/AAAAAAAABMI/p9yTI-mTqVM/s1600/%D1%8D%D0%BC%D0%B1%D0%BB%D0%B5%D0%BC%D0%B0+%D0%B8%D0%B3%D1%80%D0%BE%D1%82%D0%B5%D0%BA%D0%B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302433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Создание электронного банка данных ДОУ.</a:t>
            </a:r>
            <a:endParaRPr lang="ru-RU" sz="36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8100392" cy="4835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нем содержится вся методическая информация и опыт воспитателей.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Перспективное планирование на разные возрастные группы.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Конспекты занятий.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Консультации для воспитателей.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Вспомогательные презентации и видеофильмы используемые в НОД.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Методическая копилка лучших опытов и игр с детьми разных возрастных групп и др.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41763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Использование ИКТ в работе с детьми.</a:t>
            </a:r>
            <a:endParaRPr lang="ru-RU" sz="36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47800"/>
            <a:ext cx="4824536" cy="5410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Формы работы с детьми.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Непосредственно-образовательная деятельность.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Индивидуальная работа.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Нерегламентированная деятельность воспитателя с детьми.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1" name="Picture 1" descr="G:\Акция Белый цветок\CIMG6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354" y="4869160"/>
            <a:ext cx="3208646" cy="1988840"/>
          </a:xfrm>
          <a:prstGeom prst="rect">
            <a:avLst/>
          </a:prstGeom>
          <a:noFill/>
        </p:spPr>
      </p:pic>
      <p:pic>
        <p:nvPicPr>
          <p:cNvPr id="20482" name="Picture 2" descr="G:\Акция Белый цветок\CIMG6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640" y="1772816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rPr>
              <a:t>Преимущества использования ИКТ</a:t>
            </a:r>
            <a:endParaRPr lang="ru-RU" sz="3600" b="1" dirty="0">
              <a:solidFill>
                <a:schemeClr val="accent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8100392" cy="49076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Предъявление информации на экране компьютера в игровой форме вызывает у детей огромный интерес.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Несет в себе образный тип информации, понятный дошкольникам.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Движения, звук, мультипликация надолго привлекает внимание ребенка.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Обладает стимулом познавательной активности детей.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Предоставляет возможность индивидуализации обучения.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41763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rPr>
              <a:t>Использование ИКТ в работе с родителями.</a:t>
            </a:r>
            <a:endParaRPr lang="ru-RU" sz="3600" b="1" dirty="0">
              <a:solidFill>
                <a:schemeClr val="accent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Знакомство с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воспитателей, групп, воспитанников.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Знакомство с документацией и доской объявления ДОУ.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Просмотр тематических презентаций </a:t>
            </a:r>
            <a:r>
              <a:rPr lang="ru-RU" sz="28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разным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направлениям.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Оперативные родительские собрания посредством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Skyp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связи.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Он-лайн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консультации на сайте ДОУ.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Предложение идей по улучшению работы ДОУ.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169</TotalTime>
  <Words>361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Использование информационно – коммуникативных технологий для планирования, реализации и оценки качества психолого – педагогической работы, решения образовательных задач и просвещения родителей.</vt:lpstr>
      <vt:lpstr>Актуальность  </vt:lpstr>
      <vt:lpstr>Где помогают ИКТ современному педагогу в его работе.</vt:lpstr>
      <vt:lpstr> Средство подготовки различных материалов - создание презентаций, демонстрационного материала, предметные, сюжетные картинки, иллюстрации, опорные схемы, папки-передвижки.</vt:lpstr>
      <vt:lpstr> Хранение материалов - нормативные документы, списки детей, информация о родителях, фотоальбомы, музыка, игротека, видеотека, электронная библиотека книг, статей, журналов и т.п.</vt:lpstr>
      <vt:lpstr>Создание электронного банка данных ДОУ.</vt:lpstr>
      <vt:lpstr>Использование ИКТ в работе с детьми.</vt:lpstr>
      <vt:lpstr>Преимущества использования ИКТ</vt:lpstr>
      <vt:lpstr>Использование ИКТ в работе с родителями.</vt:lpstr>
      <vt:lpstr>сайт образовательного учреждения</vt:lpstr>
      <vt:lpstr>Скайп (Skype)</vt:lpstr>
      <vt:lpstr>социальная сеть</vt:lpstr>
      <vt:lpstr>электронная почта</vt:lpstr>
      <vt:lpstr>Вайбер (Viber);  WhatsApp.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информационно – коммуникативных технологий для планирования, реализации и оценки качества психолого – педагогической работы, решения образовательных задач и просвещения родителей.</dc:title>
  <dc:creator>Фея</dc:creator>
  <cp:lastModifiedBy>user</cp:lastModifiedBy>
  <cp:revision>20</cp:revision>
  <dcterms:created xsi:type="dcterms:W3CDTF">2017-03-29T18:06:10Z</dcterms:created>
  <dcterms:modified xsi:type="dcterms:W3CDTF">2018-12-25T23:18:50Z</dcterms:modified>
</cp:coreProperties>
</file>