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1" r:id="rId5"/>
    <p:sldId id="263" r:id="rId6"/>
    <p:sldId id="264" r:id="rId7"/>
    <p:sldId id="271" r:id="rId8"/>
    <p:sldId id="269" r:id="rId9"/>
    <p:sldId id="265" r:id="rId10"/>
    <p:sldId id="270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8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16632"/>
            <a:ext cx="8458200" cy="1222375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Предметно-развивающая среда в начальной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школе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5767567"/>
            <a:ext cx="4267200" cy="914400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Работу выполнила:</a:t>
            </a: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тудентка 32-шк. группы </a:t>
            </a:r>
          </a:p>
          <a:p>
            <a:pPr algn="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Кальзова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Диана Дмитриевна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471" y="2000240"/>
            <a:ext cx="3618545" cy="27146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965529"/>
            <a:ext cx="3976924" cy="27109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401598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686800" cy="838200"/>
          </a:xfrm>
        </p:spPr>
        <p:txBody>
          <a:bodyPr/>
          <a:lstStyle/>
          <a:p>
            <a:r>
              <a:rPr lang="ru-RU" dirty="0" smtClean="0"/>
              <a:t>зелёная зона</a:t>
            </a:r>
            <a:endParaRPr lang="ru-RU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2143116"/>
            <a:ext cx="3238523" cy="24288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067944" y="1196753"/>
            <a:ext cx="482453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Способствует развитию многих качеств. С раннего детства прививается любовь к природе.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1) все растения должны быть подписаны на кашпо.(будет способствовать получению новых знаний)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2) поливать нужно не реже 2 раз в неделю (способствует развитие таких личностных качеств: трудолюбие ,любовь к природе, дисциплина)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3) убирать пыль с растений необходимо убирать водой и каждый день (способствует развитию качества трудолюбия)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4) проконсультироваться с мед.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работниками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счет аллергических заболеваний детей.</a:t>
            </a:r>
          </a:p>
        </p:txBody>
      </p:sp>
    </p:spTree>
    <p:extLst>
      <p:ext uri="{BB962C8B-B14F-4D97-AF65-F5344CB8AC3E}">
        <p14:creationId xmlns:p14="http://schemas.microsoft.com/office/powerpoint/2010/main" xmlns="" val="14939549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285992"/>
            <a:ext cx="3411488" cy="838200"/>
          </a:xfrm>
        </p:spPr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3000372"/>
            <a:ext cx="610242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u="sng" dirty="0">
                <a:latin typeface="Times New Roman" pitchFamily="18" charset="0"/>
                <a:cs typeface="Times New Roman" pitchFamily="18" charset="0"/>
              </a:rPr>
              <a:t>Правильно организованная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предметно-развивающая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среда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позволяет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каждому ребенку найти занятие по душе, поверить в свои силы и способности, научиться взаимодействовать со взрослыми и сверстниками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вызывает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 детей чувство радости, эмоционально положительное отношение к школе, обогащает новыми впечатлениями и знаниями, побуждает к активной учебной деятельности;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обеспечивает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целостность учебно-воспитательного процесса и создаёт окружающее пространство, удовлетворяющее потребности актуального, ближайшего и перспективного творческого развития каждого ребенка;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позволяет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обеспечить качество образования в соответствии с требованиями новых Федеральных государственных образовательных стандартов. 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85772" y="45764"/>
            <a:ext cx="4729368" cy="2454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73617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86868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Предметно развивающая среда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это комплекс эстетических, психолого – педагогических условий, необходимых для осуществления педагогического процесса, рационально организованный в пространстве и времени, насыщенный разнообразными предметами и игровыми материалами.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00232" y="2643182"/>
            <a:ext cx="5286412" cy="35282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60516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332656"/>
            <a:ext cx="8839200" cy="20908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основе разработки создания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предметно-развивающей среды реализуются принципы комплексного подхода:  многофункциональность помещения;  рациональность использования пространства;  взаимосвязь цветовой отделки и освещения;  целесообразность озеленения интерьера. 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3108" y="2857496"/>
            <a:ext cx="5036379" cy="33575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731604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Принципы построения предметно-развивающей среды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8688" y="1340768"/>
            <a:ext cx="7285037" cy="519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685845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686800" cy="838200"/>
          </a:xfrm>
        </p:spPr>
        <p:txBody>
          <a:bodyPr/>
          <a:lstStyle/>
          <a:p>
            <a:r>
              <a:rPr lang="ru-RU" dirty="0" smtClean="0"/>
              <a:t>Зоны кабинета :</a:t>
            </a:r>
            <a:endParaRPr lang="ru-RU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2571744"/>
            <a:ext cx="3562524" cy="2439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355976" y="2222862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Учебная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Информационная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Бытовая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Игровая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Зелёная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0878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86800" cy="838200"/>
          </a:xfrm>
        </p:spPr>
        <p:txBody>
          <a:bodyPr/>
          <a:lstStyle/>
          <a:p>
            <a:r>
              <a:rPr lang="ru-RU" dirty="0" smtClean="0"/>
              <a:t>Учебная зона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909220" y="1196752"/>
            <a:ext cx="410902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>
                <a:latin typeface="Times New Roman" pitchFamily="18" charset="0"/>
                <a:cs typeface="Times New Roman" pitchFamily="18" charset="0"/>
              </a:rPr>
              <a:t>Включает в себя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магнитную-маркерную доску, комплекты «парта-стул», рабочее место учителя. Насыщена дидактическим и цифровым оборудованием, позволяющим организовывать разные виды образовательной деятельности, работать с детьми фронтально, в парах, в малых и больших группах. Должна предоставлять ребенку возможность для активного исследования и решения задач, содержать современные материалы (конструкторы, материалы для формирования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сенсорики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наборы для экспериментирования и пр.) 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2071678"/>
            <a:ext cx="4000527" cy="30003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744870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686800" cy="838200"/>
          </a:xfrm>
        </p:spPr>
        <p:txBody>
          <a:bodyPr/>
          <a:lstStyle/>
          <a:p>
            <a:r>
              <a:rPr lang="ru-RU" dirty="0"/>
              <a:t>Информационная зона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355976" y="1340767"/>
            <a:ext cx="4641626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Способствует художественно-эстетическому и познавательному развитию ребенка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1)На передней стене класса-кабинета может быть расположен алфавит, таблицы по русскому языку и математике, экспонируемые постоянно.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2)На боковой стене рекомендуется размещать экспозиционные щиты со сменной информацией. К ней относится информация о временах года, краеведческий материал и т. д.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3)В застекленных секциях шкафов, расположенных по задней стене рекомендуется размещать дидактический наглядный материал по учебным предметам - русскому языку, чтению, математике, окружающему миру, природоведению и игровой материал.</a:t>
            </a: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471" y="2143116"/>
            <a:ext cx="3455201" cy="29289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047008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686800" cy="838200"/>
          </a:xfrm>
        </p:spPr>
        <p:txBody>
          <a:bodyPr/>
          <a:lstStyle/>
          <a:p>
            <a:r>
              <a:rPr lang="ru-RU" dirty="0" smtClean="0"/>
              <a:t>Бытовая зона</a:t>
            </a:r>
            <a:endParaRPr lang="ru-RU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14348" y="1785925"/>
            <a:ext cx="2714644" cy="36130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31432" y="1243049"/>
            <a:ext cx="5112568" cy="3572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070940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686800" cy="838200"/>
          </a:xfrm>
        </p:spPr>
        <p:txBody>
          <a:bodyPr/>
          <a:lstStyle/>
          <a:p>
            <a:r>
              <a:rPr lang="ru-RU" dirty="0" smtClean="0"/>
              <a:t>Игровая зона</a:t>
            </a: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2428868"/>
            <a:ext cx="3094064" cy="23205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30861" y="1268760"/>
            <a:ext cx="5697884" cy="4649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795547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390</TotalTime>
  <Words>369</Words>
  <Application>Microsoft Office PowerPoint</Application>
  <PresentationFormat>Экран (4:3)</PresentationFormat>
  <Paragraphs>37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Предметно-развивающая среда в начальной школе</vt:lpstr>
      <vt:lpstr>Слайд 2</vt:lpstr>
      <vt:lpstr>Слайд 3</vt:lpstr>
      <vt:lpstr>Принципы построения предметно-развивающей среды </vt:lpstr>
      <vt:lpstr>Зоны кабинета :</vt:lpstr>
      <vt:lpstr>Учебная зона</vt:lpstr>
      <vt:lpstr>Информационная зона</vt:lpstr>
      <vt:lpstr>Бытовая зона</vt:lpstr>
      <vt:lpstr>Игровая зона</vt:lpstr>
      <vt:lpstr>зелёная зона</vt:lpstr>
      <vt:lpstr>вывод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Предметно-развивающая среда в начальной школе</dc:title>
  <cp:lastModifiedBy>Пользователь Windows</cp:lastModifiedBy>
  <cp:revision>20</cp:revision>
  <dcterms:modified xsi:type="dcterms:W3CDTF">2018-12-26T19:07:20Z</dcterms:modified>
</cp:coreProperties>
</file>