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1" autoAdjust="0"/>
    <p:restoredTop sz="94638" autoAdjust="0"/>
  </p:normalViewPr>
  <p:slideViewPr>
    <p:cSldViewPr>
      <p:cViewPr varScale="1">
        <p:scale>
          <a:sx n="69" d="100"/>
          <a:sy n="69" d="100"/>
        </p:scale>
        <p:origin x="-140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226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924BFF-600C-4329-8116-E8A96F2828A9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8FD232-65AC-42F3-93D8-5084D759F4C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Все люди строением тела похожи друг на друга.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8FD232-65AC-42F3-93D8-5084D759F4C1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Чтобы ходить, есть, дышать, совершать какие-то действия, человеку приходится затрачивать много усилий. В этом нам помогают скелет и мышцы. Они связаны между собой. Кости и мышцы определяют форму тела человека. В нашем теле 206 костей.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8FD232-65AC-42F3-93D8-5084D759F4C1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Самым главным органом у нас является сердце. С самого нашего рождения оно не перестает трудиться. Поэтому работу сердца можно сравнить с работой мотора. Оно перекачивает нашу кровь. От него она движется по сосудам – трубочкам по всему телу и разносит вещества, которые очень важны для нас.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8FD232-65AC-42F3-93D8-5084D759F4C1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Желудок, - это наша «внутренняя кухня». Здесь пища переваривается и поступает в кишечник. Потом полезные вещества попадают в кровь, а она разносит их по всему организму.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8FD232-65AC-42F3-93D8-5084D759F4C1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Легкие, как и сердце, постоянно работают. Легких у нас два – правое и левое. Они, как и сердце, защищены ребрами. Чтобы легким легче дышалось, воздух должен быть чистым и свежим. Поэтому надо проветривать помещение, где находятся люди. Еще очень хорошо очищают воздух комнатные растения.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8FD232-65AC-42F3-93D8-5084D759F4C1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 dir="in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 dir="in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 dir="in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 dir="in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 dir="in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 dir="in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 dir="in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 dir="in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 dir="in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 dir="in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 dir="in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47000" b="-4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zoom dir="in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060848"/>
            <a:ext cx="7772400" cy="1470025"/>
          </a:xfrm>
        </p:spPr>
        <p:txBody>
          <a:bodyPr>
            <a:noAutofit/>
          </a:bodyPr>
          <a:lstStyle/>
          <a:p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Санкт-Петербург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ГБДОУ детский сад №104 Московского района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6000" dirty="0" smtClean="0">
                <a:solidFill>
                  <a:srgbClr val="002060"/>
                </a:solidFill>
                <a:latin typeface="Century Schoolbook" pitchFamily="18" charset="0"/>
              </a:rPr>
              <a:t>Изучаем свой </a:t>
            </a:r>
            <a:r>
              <a:rPr lang="ru-RU" sz="6000" dirty="0" smtClean="0">
                <a:solidFill>
                  <a:srgbClr val="002060"/>
                </a:solidFill>
                <a:latin typeface="Century Schoolbook" pitchFamily="18" charset="0"/>
              </a:rPr>
              <a:t>организм</a:t>
            </a:r>
            <a:r>
              <a:rPr lang="ru-RU" sz="6000" dirty="0" smtClean="0">
                <a:solidFill>
                  <a:srgbClr val="002060"/>
                </a:solidFill>
                <a:latin typeface="Century Schoolbook" pitchFamily="18" charset="0"/>
              </a:rPr>
              <a:t/>
            </a:r>
            <a:br>
              <a:rPr lang="ru-RU" sz="6000" dirty="0" smtClean="0">
                <a:solidFill>
                  <a:srgbClr val="002060"/>
                </a:solidFill>
                <a:latin typeface="Century Schoolbook" pitchFamily="18" charset="0"/>
              </a:rPr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5157192"/>
            <a:ext cx="6400800" cy="1104528"/>
          </a:xfrm>
        </p:spPr>
        <p:txBody>
          <a:bodyPr>
            <a:normAutofit/>
          </a:bodyPr>
          <a:lstStyle/>
          <a:p>
            <a:endParaRPr lang="ru-RU" sz="1800" dirty="0" smtClean="0">
              <a:solidFill>
                <a:schemeClr val="tx1"/>
              </a:solidFill>
            </a:endParaRPr>
          </a:p>
          <a:p>
            <a:endParaRPr lang="ru-RU" sz="1800" dirty="0" smtClean="0">
              <a:solidFill>
                <a:schemeClr val="tx1"/>
              </a:solidFill>
            </a:endParaRPr>
          </a:p>
          <a:p>
            <a:r>
              <a:rPr lang="ru-RU" sz="1800" dirty="0" smtClean="0">
                <a:solidFill>
                  <a:schemeClr val="tx1"/>
                </a:solidFill>
              </a:rPr>
              <a:t>Кривцова Оксана </a:t>
            </a:r>
            <a:r>
              <a:rPr lang="ru-RU" sz="1800" dirty="0" err="1" smtClean="0">
                <a:solidFill>
                  <a:schemeClr val="tx1"/>
                </a:solidFill>
              </a:rPr>
              <a:t>Абдрахмановна</a:t>
            </a:r>
            <a:endParaRPr lang="ru-RU" sz="1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25144"/>
            <a:ext cx="8229600" cy="1143000"/>
          </a:xfrm>
        </p:spPr>
        <p:txBody>
          <a:bodyPr>
            <a:noAutofit/>
          </a:bodyPr>
          <a:lstStyle/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Спасибо за внимание.</a:t>
            </a:r>
            <a:br>
              <a:rPr lang="ru-RU" sz="6000" dirty="0" smtClean="0">
                <a:latin typeface="Times New Roman" pitchFamily="18" charset="0"/>
                <a:cs typeface="Times New Roman" pitchFamily="18" charset="0"/>
              </a:rPr>
            </a:b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5576" y="2996952"/>
            <a:ext cx="7772400" cy="1500187"/>
          </a:xfrm>
        </p:spPr>
        <p:txBody>
          <a:bodyPr>
            <a:noAutofit/>
          </a:bodyPr>
          <a:lstStyle/>
          <a:p>
            <a:pPr algn="ctr"/>
            <a:endParaRPr lang="ru-RU" sz="4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формировать представления детей о внешнем облике человека, частях тела.</a:t>
            </a:r>
            <a:endParaRPr lang="ru-RU" sz="4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a95fbede30aa216b8e735ee65045f8a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332656"/>
            <a:ext cx="4695070" cy="597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Скелет человека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es20724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1628800"/>
            <a:ext cx="4588223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Сердце.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wpid-36-800-000-kolichestvo-serdcebieniy-u-cheloveka-za-odin-god_i_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1556792"/>
            <a:ext cx="4191335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Желудок.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Stomach_Ulcer_13865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1988840"/>
            <a:ext cx="5242182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Наши зубки.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White-Teet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628800"/>
            <a:ext cx="5832648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Легкие.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02d5ed0234_607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1628800"/>
            <a:ext cx="5653478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gal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764704"/>
            <a:ext cx="6264696" cy="5259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233</Words>
  <Application>Microsoft Office PowerPoint</Application>
  <PresentationFormat>Экран (4:3)</PresentationFormat>
  <Paragraphs>24</Paragraphs>
  <Slides>10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                Санкт-Петербург ГБДОУ детский сад №104 Московского района      Изучаем свой организм                    </vt:lpstr>
      <vt:lpstr>Слайд 2</vt:lpstr>
      <vt:lpstr>Слайд 3</vt:lpstr>
      <vt:lpstr>Скелет человека</vt:lpstr>
      <vt:lpstr>Сердце.</vt:lpstr>
      <vt:lpstr>Желудок.</vt:lpstr>
      <vt:lpstr>Наши зубки.</vt:lpstr>
      <vt:lpstr>Легкие.</vt:lpstr>
      <vt:lpstr>Слайд 9</vt:lpstr>
      <vt:lpstr>Спасибо за внимание.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Андрей Кривцов</cp:lastModifiedBy>
  <cp:revision>9</cp:revision>
  <dcterms:created xsi:type="dcterms:W3CDTF">2015-09-27T18:55:27Z</dcterms:created>
  <dcterms:modified xsi:type="dcterms:W3CDTF">2018-11-21T18:30:51Z</dcterms:modified>
</cp:coreProperties>
</file>