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9BC9-F36A-421A-BC83-FA972ADDEB0A}" type="datetimeFigureOut">
              <a:rPr lang="ru-RU" smtClean="0"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4601E-26EA-45E9-9782-3757C939B4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6789057_360926_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330200"/>
            <a:ext cx="8509000" cy="619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СВЕДЕНИЯ ОБ ОБРАЗОВАТЕЛЬНОЙ ОРГАНИЗАЦИИ</a:t>
            </a:r>
            <a:br>
              <a:rPr lang="ru-RU" sz="3200" b="1" dirty="0" smtClean="0"/>
            </a:br>
            <a:r>
              <a:rPr lang="ru-RU" sz="3200" dirty="0" smtClean="0"/>
              <a:t> Единоличным исполнительным органом Учреждения является его руководитель (директор) – </a:t>
            </a:r>
            <a:r>
              <a:rPr lang="ru-RU" sz="3200" dirty="0" err="1" smtClean="0"/>
              <a:t>Чихирников</a:t>
            </a:r>
            <a:r>
              <a:rPr lang="ru-RU" sz="3200" dirty="0" smtClean="0"/>
              <a:t> Валерий Викторович.</a:t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 Управление гимназией осуществляется в соответствии с законом "Об образовании в Российской Федерации" и Уставом МОАУ «Гимназия №3» на принципах демократичности, открытости, приоритета общечеловеческих ценностей, охраны жизни и здоровья человека, свободного развития личности.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629763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Особенности развития младшего школьного возраста 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значительное расширение и углубление знаний, умений и навыков; </a:t>
            </a:r>
            <a:br>
              <a:rPr lang="ru-RU" sz="2800" dirty="0" smtClean="0"/>
            </a:br>
            <a:r>
              <a:rPr lang="ru-RU" sz="2800" dirty="0" smtClean="0"/>
              <a:t>- увеличение индивидуальных различий между детьми; </a:t>
            </a:r>
            <a:br>
              <a:rPr lang="ru-RU" sz="2800" dirty="0" smtClean="0"/>
            </a:br>
            <a:r>
              <a:rPr lang="ru-RU" sz="2800" dirty="0" smtClean="0"/>
              <a:t>- полная </a:t>
            </a:r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к 3-4 классам познавательных процессов (практически по всем критериям: памяти, мышления, речи); </a:t>
            </a:r>
            <a:br>
              <a:rPr lang="ru-RU" sz="2800" dirty="0" smtClean="0"/>
            </a:br>
            <a:r>
              <a:rPr lang="ru-RU" sz="2800" dirty="0" smtClean="0"/>
              <a:t>- формирование мотивации достижения успехов в учебной, трудовой, игровой деятельности, мотивов признания и одобрения со стороны значимых взрослых;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Технология проблемного обучения.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Основная идея</a:t>
            </a:r>
            <a:br>
              <a:rPr lang="ru-RU" dirty="0" smtClean="0"/>
            </a:br>
            <a:r>
              <a:rPr lang="ru-RU" dirty="0" smtClean="0"/>
              <a:t> Постановка проблемных ситуаций ставит с целью активизации усилий учащихся по разрешению соответствующего противоречия.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Игровая технология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Основная идея</a:t>
            </a:r>
            <a:br>
              <a:rPr lang="ru-RU" dirty="0" smtClean="0"/>
            </a:br>
            <a:r>
              <a:rPr lang="ru-RU" dirty="0" smtClean="0"/>
              <a:t>Стимулирование обучающихся к обучению, посредством педагогических игр. Они позволяют ребенку быть лично причастным к действиям, дают возможность прожить в реальных «жизненных» условиях.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Интерактивные технологии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Основная идея </a:t>
            </a:r>
            <a:br>
              <a:rPr lang="ru-RU" dirty="0" smtClean="0"/>
            </a:br>
            <a:r>
              <a:rPr lang="ru-RU" dirty="0" smtClean="0"/>
              <a:t>Хорошо организованная обратная связь субъектов и объектов обучения, с двусторонним обменом информацией между ними.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СВЕДЕНИЯ ОБ ОБРАЗОВАТЕЛЬНОЙ ОРГАНИЗАЦИИ  Единоличным исполнительным органом Учреждения является его руководитель (директор) – Чихирников Валерий Викторович.   Управление гимназией осуществляется в соответствии с законом "Об образовании в Российской Федерации" и Уставом МОАУ «Гимназия №3» на принципах демократичности, открытости, приоритета общечеловеческих ценностей, охраны жизни и здоровья человека, свободного развития личности.</vt:lpstr>
      <vt:lpstr>Особенности развития младшего школьного возраста : - значительное расширение и углубление знаний, умений и навыков;  - увеличение индивидуальных различий между детьми;  - полная сформированность к 3-4 классам познавательных процессов (практически по всем критериям: памяти, мышления, речи);  - формирование мотивации достижения успехов в учебной, трудовой, игровой деятельности, мотивов признания и одобрения со стороны значимых взрослых;  </vt:lpstr>
      <vt:lpstr>Технология проблемного обучения.   Основная идея  Постановка проблемных ситуаций ставит с целью активизации усилий учащихся по разрешению соответствующего противоречия.  </vt:lpstr>
      <vt:lpstr>Игровая технология Основная идея Стимулирование обучающихся к обучению, посредством педагогических игр. Они позволяют ребенку быть лично причастным к действиям, дают возможность прожить в реальных «жизненных» условиях.  </vt:lpstr>
      <vt:lpstr>Интерактивные технологии Основная идея  Хорошо организованная обратная связь субъектов и объектов обучения, с двусторонним обменом информацией между ними.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001</cp:lastModifiedBy>
  <cp:revision>2</cp:revision>
  <dcterms:created xsi:type="dcterms:W3CDTF">2018-12-26T13:59:52Z</dcterms:created>
  <dcterms:modified xsi:type="dcterms:W3CDTF">2018-12-26T15:01:32Z</dcterms:modified>
</cp:coreProperties>
</file>