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4438-1419-4F32-8A6C-56DCA0F6964F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07A2-39FB-4309-8710-40B2941D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4438-1419-4F32-8A6C-56DCA0F6964F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07A2-39FB-4309-8710-40B2941D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4438-1419-4F32-8A6C-56DCA0F6964F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07A2-39FB-4309-8710-40B2941D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4438-1419-4F32-8A6C-56DCA0F6964F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07A2-39FB-4309-8710-40B2941D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4438-1419-4F32-8A6C-56DCA0F6964F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07A2-39FB-4309-8710-40B2941D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4438-1419-4F32-8A6C-56DCA0F6964F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07A2-39FB-4309-8710-40B2941D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4438-1419-4F32-8A6C-56DCA0F6964F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07A2-39FB-4309-8710-40B2941D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4438-1419-4F32-8A6C-56DCA0F6964F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07A2-39FB-4309-8710-40B2941D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4438-1419-4F32-8A6C-56DCA0F6964F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07A2-39FB-4309-8710-40B2941D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4438-1419-4F32-8A6C-56DCA0F6964F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07A2-39FB-4309-8710-40B2941D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4438-1419-4F32-8A6C-56DCA0F6964F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07A2-39FB-4309-8710-40B2941D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E4438-1419-4F32-8A6C-56DCA0F6964F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607A2-39FB-4309-8710-40B2941D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gif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mather\Desktop\1-34-1&#1082;&#1083;&#1072;&#1089;&#1089;%20&#1089;&#1087;&#1073;\1&#1079;&#1072;&#1085;&#1103;&#1090;&#1080;&#1077;%201&#1082;&#1083;\10.&#1055;&#1059;&#1058;&#1045;&#1064;&#1045;&#1057;&#1058;&#1042;&#1059;&#1049;%20&#1057;%20&#1053;&#1040;&#1052;&#1048;%20&#8220;10.%20&#1055;&#1077;&#1090;&#1088;&#1086;&#1087;&#1072;&#1074;&#1083;&#1086;&#1074;&#1089;&#1082;&#1072;&#1103;%20&#1082;&#1088;&#1077;&#1087;&#1086;&#1089;&#1090;&#1100;&#8220;%20(3%20&#1057;&#1045;&#1047;&#1054;&#1053;).avi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hyperlink" Target="http://www.encspb.ru/image.php?file=big/2803981442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mather\Desktop\1-34-1&#1082;&#1083;&#1072;&#1089;&#1089;%20&#1089;&#1087;&#1073;\1&#1079;&#1072;&#1085;&#1103;&#1090;&#1080;&#1077;%201&#1082;&#1083;\25.&#1055;&#1059;&#1058;&#1045;&#1064;&#1045;&#1057;&#1058;&#1042;&#1059;&#1049;%20&#1057;%20&#1053;&#1040;&#1052;&#1048;%20&#8220;25.%20&#1055;&#1077;&#1090;&#1088;&#1086;&#1087;&#1072;&#1074;&#1083;&#1086;&#1074;&#1089;&#1082;&#1080;&#1081;%20&#1089;&#1086;&#1073;&#1086;&#1088;&#8220;%20(3%20&#1057;&#1045;&#1047;&#1054;&#1053;).avi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ама\Desktop\23-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711"/>
            <a:ext cx="9144000" cy="6340123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68" y="357166"/>
            <a:ext cx="1933585" cy="25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3050354"/>
            <a:ext cx="2714644" cy="3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3286124"/>
            <a:ext cx="2671760" cy="3283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58016" y="500042"/>
            <a:ext cx="178595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8596" y="500042"/>
            <a:ext cx="172003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14678" y="2643182"/>
            <a:ext cx="2857520" cy="400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4" descr="18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7" y="357166"/>
            <a:ext cx="4610102" cy="6143668"/>
          </a:xfrm>
          <a:prstGeom prst="rect">
            <a:avLst/>
          </a:prstGeom>
          <a:noFill/>
          <a:ln w="76200" cmpd="tri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4" name="Picture 5" descr="Картинка 5 из 4261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9298" y="357166"/>
            <a:ext cx="4107700" cy="3286148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2845" y="3786191"/>
            <a:ext cx="42148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Царь остров в устье указал,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И поднялись за валом вал.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Пускай враги смирят свирепость,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Узнав, что стала на века здесь…</a:t>
            </a:r>
            <a:endParaRPr lang="ru-RU" sz="2000" dirty="0"/>
          </a:p>
        </p:txBody>
      </p:sp>
      <p:pic>
        <p:nvPicPr>
          <p:cNvPr id="6" name="10.ПУТЕШЕСТВУЙ С НАМИ “10. Петропавловская крепость“ (3 СЕЗОН)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2500298" y="5500702"/>
            <a:ext cx="1428738" cy="10715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29520" y="357166"/>
            <a:ext cx="1338123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!остановка</a:t>
            </a:r>
            <a:endParaRPr lang="ru-RU" dirty="0"/>
          </a:p>
        </p:txBody>
      </p:sp>
      <p:pic>
        <p:nvPicPr>
          <p:cNvPr id="8" name="Picture 2" descr="C:\Users\Катёнок\Desktop\Photo 033 (2).gif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131275" y="5572140"/>
            <a:ext cx="1369023" cy="98637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5728"/>
            <a:ext cx="914400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fs00.infourok.ru/images/doc/230/62338/1/img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85728"/>
            <a:ext cx="9144000" cy="6321326"/>
          </a:xfrm>
          <a:prstGeom prst="rect">
            <a:avLst/>
          </a:prstGeom>
          <a:noFill/>
        </p:spPr>
      </p:pic>
      <p:pic>
        <p:nvPicPr>
          <p:cNvPr id="3" name="Picture 2" descr="C:\Users\Катёнок\Desktop\Photo 033 (2)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5214950"/>
            <a:ext cx="1533525" cy="1104900"/>
          </a:xfrm>
          <a:prstGeom prst="rect">
            <a:avLst/>
          </a:prstGeom>
          <a:noFill/>
        </p:spPr>
      </p:pic>
      <p:pic>
        <p:nvPicPr>
          <p:cNvPr id="5" name="25.ПУТЕШЕСТВУЙ С НАМИ “25. Петропавловский собор“ (3 СЕЗОН)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2071670" y="4714884"/>
            <a:ext cx="2285995" cy="171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</Words>
  <Application>Microsoft Office PowerPoint</Application>
  <PresentationFormat>Экран (4:3)</PresentationFormat>
  <Paragraphs>5</Paragraphs>
  <Slides>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2018-12-26T20:40:56Z</dcterms:created>
  <dcterms:modified xsi:type="dcterms:W3CDTF">2018-12-26T20:45:25Z</dcterms:modified>
</cp:coreProperties>
</file>