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5F5C6-C166-493E-AC70-6A95F49EA676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00DC3-36CB-4FE0-A9EC-50DE0552E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19D08-35C3-4B49-BD90-AF407AD4CC1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900FE-C3AF-4353-AC78-19AD67454C8C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D3C02-808A-46AB-AC44-691779310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esktop\&#1096;&#1082;&#1086;&#1083;&#1072;\&#1056;&#1040;&#1041;&#1054;&#1063;&#1048;&#1045;\&#1042;&#1053;&#1045;&#1059;&#1056;&#1054;&#1063;&#1050;&#1040;\&#1057;&#1055;&#1041;\&#1072;-&#1072;&#1072;&#1083;&#1077;&#1085;&#1077;%20&#1085;&#1091;&#1078;&#1085;&#1086;&#1077;\1-34-1&#1082;&#1083;&#1072;&#1089;&#1089;%20&#1089;&#1087;&#1073;\1&#1079;&#1072;&#1085;&#1103;&#1090;&#1080;&#1077;%201&#1082;&#1083;\&#1057;&#1072;&#1085;&#1082;&#1090;-&#1055;&#1077;&#1090;&#1077;&#1088;&#1073;&#1091;&#1088;&#1075;.wmv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walls.ru/photo6196-6.html" TargetMode="Externa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mather\Desktop\1-34-1&#1082;&#1083;&#1072;&#1089;&#1089;%20&#1089;&#1087;&#1073;\1&#1079;&#1072;&#1085;&#1103;&#1090;&#1080;&#1077;%201&#1082;&#1083;\20.&#1055;&#1059;&#1058;&#1045;&#1064;&#1045;&#1057;&#1058;&#1042;&#1059;&#1049;%20&#1057;%20&#1053;&#1040;&#1052;&#1048;%20&#8220;20.%20&#1057;&#1090;&#1088;&#1077;&#1083;&#1082;&#1072;%20&#1042;&#1072;&#1089;&#1080;&#1083;&#1100;&#1077;&#1074;&#1089;&#1082;&#1086;&#1075;&#1086;%20&#1086;&#1089;&#1090;&#1088;&#1086;&#1074;&#1072;&#8220;%20(3%20&#1057;&#1045;&#1047;&#1054;&#1053;).avi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esktop\&#1096;&#1082;&#1086;&#1083;&#1072;\&#1056;&#1040;&#1041;&#1054;&#1063;&#1048;&#1045;\&#1042;&#1053;&#1045;&#1059;&#1056;&#1054;&#1063;&#1050;&#1040;\&#1057;&#1055;&#1041;\&#1072;-&#1072;&#1072;&#1083;&#1077;&#1085;&#1077;%20&#1085;&#1091;&#1078;&#1085;&#1086;&#1077;\1-34-1&#1082;&#1083;&#1072;&#1089;&#1089;%20&#1089;&#1087;&#1073;\1&#1079;&#1072;&#1085;&#1103;&#1090;&#1080;&#1077;%201&#1082;&#1083;\&#1083;&#1077;&#1090;&#1085;&#1080;&#1081;%20&#1089;&#1072;&#1076;.avi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ther\Desktop\1-34-1&#1082;&#1083;&#1072;&#1089;&#1089;%20&#1089;&#1087;&#1073;\1&#1079;&#1072;&#1085;&#1103;&#1090;&#1080;&#1077;%201&#1082;&#1083;\15.&#1055;&#1059;&#1058;&#1045;&#1064;&#1045;&#1057;&#1058;&#1042;&#1059;&#1049;%20&#1057;%20&#1053;&#1040;&#1052;&#1048;%20&#8220;15.%20&#1055;&#1077;&#1090;&#1077;&#1088;&#1073;&#1091;&#1088;&#1075;%20&#1079;&#1086;&#1076;&#1095;&#1077;&#1075;&#1086;%20&#1056;&#1086;&#1089;&#1089;&#1080;&#8220;%20(3%20&#1057;&#1045;&#1047;&#1054;&#1053;).avi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23E1B-7426-4892-BA31-238901A22D41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988D9-89AB-4689-8718-07B6A39EA3C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1026" name="Picture 2" descr="http://player.myshared.ru/4/143754/slides/slide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9144000" cy="6372974"/>
          </a:xfrm>
          <a:prstGeom prst="rect">
            <a:avLst/>
          </a:prstGeom>
          <a:noFill/>
        </p:spPr>
      </p:pic>
      <p:pic>
        <p:nvPicPr>
          <p:cNvPr id="5" name="Picture 5" descr="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63682" y="4857760"/>
            <a:ext cx="1594598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" y="260350"/>
            <a:ext cx="4357686" cy="3046988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Санкт – Петербург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Гордая белая птица.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Санкт – Петербург,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Бронзовый царь и царица.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Санкт- Петербург,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Славы российской столица.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Это частица, сердца частица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Город наш Санкт –Петербург.</a:t>
            </a:r>
          </a:p>
        </p:txBody>
      </p:sp>
      <p:pic>
        <p:nvPicPr>
          <p:cNvPr id="5123" name="Picture 10" descr="1344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3502025"/>
            <a:ext cx="4176712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2" descr="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188913"/>
            <a:ext cx="42259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4" descr="click?url=http%3A%2F%2Fsymb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500438"/>
            <a:ext cx="4103687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анкт-Петербург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7358082" y="5661438"/>
            <a:ext cx="1395397" cy="939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0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23E1B-7426-4892-BA31-238901A22D41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988D9-89AB-4689-8718-07B6A39EA3C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Picture 2" descr="https://ds04.infourok.ru/uploads/ex/10e1/000b8290-66277f5a/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9144000" cy="6357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3" descr="photo6196-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14289"/>
            <a:ext cx="9144000" cy="637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Text Box 6"/>
          <p:cNvSpPr txBox="1">
            <a:spLocks noChangeArrowheads="1"/>
          </p:cNvSpPr>
          <p:nvPr/>
        </p:nvSpPr>
        <p:spPr bwMode="auto">
          <a:xfrm>
            <a:off x="3132138" y="188913"/>
            <a:ext cx="492442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Преодолеть все бури и ветра!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20.ПУТЕШЕСТВУЙ С НАМИ “20. Стрелка Васильевского острова“ (3 СЕЗОН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6929454" y="4822041"/>
            <a:ext cx="1976430" cy="14823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1b077_8667854b_XL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214290"/>
            <a:ext cx="9144000" cy="64294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643314"/>
            <a:ext cx="9144000" cy="164307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16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Среди тенистых аллей</a:t>
            </a:r>
            <a:endParaRPr lang="ru-RU" sz="16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857232"/>
            <a:ext cx="82153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solidFill>
                  <a:srgbClr val="E9EE1A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Летний сад</a:t>
            </a:r>
            <a:endParaRPr lang="ru-RU" sz="8800" b="1" cap="none" spc="0" dirty="0">
              <a:ln w="11430"/>
              <a:solidFill>
                <a:srgbClr val="E9EE1A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643578"/>
            <a:ext cx="8715436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Летний сад — один из самых красивых парков города. </a:t>
            </a:r>
          </a:p>
          <a:p>
            <a:r>
              <a:rPr lang="ru-RU" altLang="ru-RU" b="1" dirty="0" smtClean="0">
                <a:solidFill>
                  <a:srgbClr val="002060"/>
                </a:solidFill>
              </a:rPr>
              <a:t>Его обычно считают ровесником города, так как Петр упоминает о нем в своих указах от марта—апреля 1704 года</a:t>
            </a:r>
            <a:endParaRPr lang="ru-RU" altLang="ru-RU" b="1" dirty="0">
              <a:solidFill>
                <a:srgbClr val="002060"/>
              </a:solidFill>
            </a:endParaRPr>
          </a:p>
        </p:txBody>
      </p:sp>
      <p:pic>
        <p:nvPicPr>
          <p:cNvPr id="10" name="летний сад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382016" y="6072206"/>
            <a:ext cx="761984" cy="571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/>
              <a:t>Кто автор знаменитой решетки Летнего сада? </a:t>
            </a:r>
            <a:endParaRPr lang="ru-RU" sz="2800" b="1" i="1" dirty="0"/>
          </a:p>
        </p:txBody>
      </p:sp>
      <p:pic>
        <p:nvPicPr>
          <p:cNvPr id="3" name="Рисунок 2" descr="и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197" y="928670"/>
            <a:ext cx="7524803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EACF1-CE5F-458A-9257-1910B8F44679}" type="datetime1">
              <a:rPr lang="ru-RU" smtClean="0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9005-671D-41FF-BCB6-64A12476389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Picture 2" descr="улица Зодчего Росс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9144000" cy="642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3108" y="571480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Улица Зодчего Росси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9" name="15.ПУТЕШЕСТВУЙ С НАМИ “15. Петербург зодчего Росси“ (3 СЕЗОН)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7786708" y="5715016"/>
            <a:ext cx="1149333" cy="8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50"/>
            <a:ext cx="9144000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fs00.infourok.ru/images/doc/230/62338/1/img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9144000" cy="6286544"/>
          </a:xfrm>
          <a:prstGeom prst="rect">
            <a:avLst/>
          </a:prstGeom>
          <a:noFill/>
        </p:spPr>
      </p:pic>
      <p:pic>
        <p:nvPicPr>
          <p:cNvPr id="3" name="Picture 2" descr="C:\Users\Катёнок\Desktop\Photo 033 (2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5500702"/>
            <a:ext cx="1335223" cy="962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00.infourok.ru/images/doc/230/62338/1/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9144000" cy="6437364"/>
          </a:xfrm>
          <a:prstGeom prst="rect">
            <a:avLst/>
          </a:prstGeom>
          <a:noFill/>
        </p:spPr>
      </p:pic>
      <p:pic>
        <p:nvPicPr>
          <p:cNvPr id="3" name="Picture 2" descr="C:\Users\Катёнок\Desktop\Photo 033 (2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5357826"/>
            <a:ext cx="1533525" cy="110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91</Words>
  <Application>Microsoft Office PowerPoint</Application>
  <PresentationFormat>Экран (4:3)</PresentationFormat>
  <Paragraphs>22</Paragraphs>
  <Slides>10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2018-12-26T20:46:12Z</dcterms:created>
  <dcterms:modified xsi:type="dcterms:W3CDTF">2018-12-26T20:49:06Z</dcterms:modified>
</cp:coreProperties>
</file>