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272ED-E282-418F-BEE2-9DE5945DA84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7D79A-7B84-47B1-ACC4-852CBCAEC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1340768"/>
            <a:ext cx="752696" cy="864095"/>
          </a:xfrm>
          <a:prstGeom prst="rect">
            <a:avLst/>
          </a:prstGeom>
        </p:spPr>
      </p:pic>
      <p:pic>
        <p:nvPicPr>
          <p:cNvPr id="5" name="Рисунок 4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836712"/>
            <a:ext cx="752696" cy="864095"/>
          </a:xfrm>
          <a:prstGeom prst="rect">
            <a:avLst/>
          </a:prstGeom>
        </p:spPr>
      </p:pic>
      <p:pic>
        <p:nvPicPr>
          <p:cNvPr id="6" name="Рисунок 5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276872"/>
            <a:ext cx="752696" cy="864095"/>
          </a:xfrm>
          <a:prstGeom prst="rect">
            <a:avLst/>
          </a:prstGeom>
        </p:spPr>
      </p:pic>
      <p:pic>
        <p:nvPicPr>
          <p:cNvPr id="7" name="Рисунок 6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692696"/>
            <a:ext cx="752696" cy="864095"/>
          </a:xfrm>
          <a:prstGeom prst="rect">
            <a:avLst/>
          </a:prstGeom>
        </p:spPr>
      </p:pic>
      <p:pic>
        <p:nvPicPr>
          <p:cNvPr id="8" name="Рисунок 7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852936"/>
            <a:ext cx="752696" cy="864095"/>
          </a:xfrm>
          <a:prstGeom prst="rect">
            <a:avLst/>
          </a:prstGeom>
        </p:spPr>
      </p:pic>
      <p:pic>
        <p:nvPicPr>
          <p:cNvPr id="9" name="Рисунок 8" descr="16219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764704"/>
            <a:ext cx="752696" cy="864095"/>
          </a:xfrm>
          <a:prstGeom prst="rect">
            <a:avLst/>
          </a:prstGeom>
        </p:spPr>
      </p:pic>
      <p:pic>
        <p:nvPicPr>
          <p:cNvPr id="10" name="Рисунок 9" descr="1621958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844824"/>
            <a:ext cx="2408880" cy="2765394"/>
          </a:xfrm>
          <a:prstGeom prst="rect">
            <a:avLst/>
          </a:prstGeom>
        </p:spPr>
      </p:pic>
      <p:pic>
        <p:nvPicPr>
          <p:cNvPr id="13" name="Рисунок 12" descr="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-108014"/>
            <a:ext cx="9288017" cy="696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65104"/>
            <a:ext cx="1011472" cy="1473018"/>
          </a:xfrm>
          <a:prstGeom prst="rect">
            <a:avLst/>
          </a:prstGeom>
        </p:spPr>
      </p:pic>
      <p:pic>
        <p:nvPicPr>
          <p:cNvPr id="8" name="Рисунок 7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085184"/>
            <a:ext cx="1011472" cy="1473018"/>
          </a:xfrm>
          <a:prstGeom prst="rect">
            <a:avLst/>
          </a:prstGeom>
        </p:spPr>
      </p:pic>
      <p:pic>
        <p:nvPicPr>
          <p:cNvPr id="9" name="Рисунок 8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501008"/>
            <a:ext cx="1011472" cy="1473018"/>
          </a:xfrm>
          <a:prstGeom prst="rect">
            <a:avLst/>
          </a:prstGeom>
        </p:spPr>
      </p:pic>
      <p:pic>
        <p:nvPicPr>
          <p:cNvPr id="10" name="Рисунок 9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4653136"/>
            <a:ext cx="1011472" cy="1473018"/>
          </a:xfrm>
          <a:prstGeom prst="rect">
            <a:avLst/>
          </a:prstGeom>
        </p:spPr>
      </p:pic>
      <p:pic>
        <p:nvPicPr>
          <p:cNvPr id="11" name="Рисунок 10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284984"/>
            <a:ext cx="1011472" cy="1473018"/>
          </a:xfrm>
          <a:prstGeom prst="rect">
            <a:avLst/>
          </a:prstGeom>
        </p:spPr>
      </p:pic>
      <p:pic>
        <p:nvPicPr>
          <p:cNvPr id="12" name="Рисунок 11" descr="0_92493_1812ab6f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924944"/>
            <a:ext cx="1011472" cy="1473018"/>
          </a:xfrm>
          <a:prstGeom prst="rect">
            <a:avLst/>
          </a:prstGeom>
        </p:spPr>
      </p:pic>
      <p:pic>
        <p:nvPicPr>
          <p:cNvPr id="14" name="Рисунок 13" descr="468259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4869160"/>
            <a:ext cx="2792356" cy="1512168"/>
          </a:xfrm>
          <a:prstGeom prst="rect">
            <a:avLst/>
          </a:prstGeom>
        </p:spPr>
      </p:pic>
      <p:pic>
        <p:nvPicPr>
          <p:cNvPr id="13" name="Рисунок 12" descr="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34634"/>
            <a:ext cx="8712968" cy="6534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8259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3" y="3551966"/>
            <a:ext cx="4554097" cy="2466219"/>
          </a:xfrm>
          <a:prstGeom prst="rect">
            <a:avLst/>
          </a:prstGeom>
        </p:spPr>
      </p:pic>
      <p:pic>
        <p:nvPicPr>
          <p:cNvPr id="3" name="Рисунок 2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206642"/>
            <a:ext cx="7992888" cy="5994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636912"/>
            <a:ext cx="1342862" cy="2540695"/>
          </a:xfrm>
          <a:prstGeom prst="rect">
            <a:avLst/>
          </a:prstGeom>
        </p:spPr>
      </p:pic>
      <p:pic>
        <p:nvPicPr>
          <p:cNvPr id="5" name="Рисунок 4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01138" y="2276872"/>
            <a:ext cx="1342862" cy="2540695"/>
          </a:xfrm>
          <a:prstGeom prst="rect">
            <a:avLst/>
          </a:prstGeom>
        </p:spPr>
      </p:pic>
      <p:pic>
        <p:nvPicPr>
          <p:cNvPr id="6" name="Рисунок 5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789040"/>
            <a:ext cx="1342862" cy="2540695"/>
          </a:xfrm>
          <a:prstGeom prst="rect">
            <a:avLst/>
          </a:prstGeom>
        </p:spPr>
      </p:pic>
      <p:pic>
        <p:nvPicPr>
          <p:cNvPr id="7" name="Рисунок 6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988840"/>
            <a:ext cx="1342862" cy="2540695"/>
          </a:xfrm>
          <a:prstGeom prst="rect">
            <a:avLst/>
          </a:prstGeom>
        </p:spPr>
      </p:pic>
      <p:pic>
        <p:nvPicPr>
          <p:cNvPr id="8" name="Рисунок 7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933056"/>
            <a:ext cx="1342862" cy="2540695"/>
          </a:xfrm>
          <a:prstGeom prst="rect">
            <a:avLst/>
          </a:prstGeom>
        </p:spPr>
      </p:pic>
      <p:pic>
        <p:nvPicPr>
          <p:cNvPr id="9" name="Рисунок 8" descr="4715585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3384376" cy="6403239"/>
          </a:xfrm>
          <a:prstGeom prst="rect">
            <a:avLst/>
          </a:prstGeom>
        </p:spPr>
      </p:pic>
      <p:pic>
        <p:nvPicPr>
          <p:cNvPr id="10" name="Рисунок 9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7531" y="188640"/>
            <a:ext cx="8544949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5</cp:revision>
  <dcterms:created xsi:type="dcterms:W3CDTF">2018-01-29T19:10:21Z</dcterms:created>
  <dcterms:modified xsi:type="dcterms:W3CDTF">2018-01-29T20:53:49Z</dcterms:modified>
</cp:coreProperties>
</file>