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7" r:id="rId2"/>
    <p:sldId id="259" r:id="rId3"/>
    <p:sldId id="262" r:id="rId4"/>
    <p:sldId id="263" r:id="rId5"/>
    <p:sldId id="264" r:id="rId6"/>
    <p:sldId id="267" r:id="rId7"/>
    <p:sldId id="268" r:id="rId8"/>
    <p:sldId id="270" r:id="rId9"/>
    <p:sldId id="275" r:id="rId10"/>
    <p:sldId id="272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B9660-EA82-4F83-A3C9-702074282691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37788B-3302-4334-A928-4F9172C23B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iCAQ9GJZ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87625" y="836712"/>
            <a:ext cx="741682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Цель моей работы </a:t>
            </a:r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– развитие познавательной сферы детей раннего возраста через включение в процесс экспериментирования.</a:t>
            </a:r>
          </a:p>
          <a:p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Для достижения цели мною были поставлены следующие задачи</a:t>
            </a:r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</a:p>
          <a:p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1.Углублять представления о живой и неживой природе.</a:t>
            </a:r>
          </a:p>
          <a:p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2.Способствоать к участию детей в исследованиях и обобщению результатов опытов.</a:t>
            </a:r>
          </a:p>
          <a:p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3.Формировать представления о свойствах и качествах предметного мира.</a:t>
            </a:r>
            <a:endParaRPr lang="ru-RU" sz="2400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iCAQ9GJZ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6" name="Рисунок 5" descr="Lenovo_A1000_IMG_20180426_1617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2348880"/>
            <a:ext cx="4176464" cy="3312368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539552" y="620688"/>
            <a:ext cx="432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Луковица, которая находилась без воды не выросли ни корни, ни перья лука </a:t>
            </a:r>
            <a:endParaRPr lang="ru-RU" sz="2400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iCAQ9GJZ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20180426_2235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467544" y="476672"/>
            <a:ext cx="3816424" cy="288032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20180301_164151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1628800"/>
            <a:ext cx="3456384" cy="2996952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20180421_04063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0800000">
            <a:off x="899592" y="3861048"/>
            <a:ext cx="3816424" cy="2736304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iCAQ9GJZ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pic>
        <p:nvPicPr>
          <p:cNvPr id="5" name="Рисунок 4" descr="20180326_2131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043608" y="2924944"/>
            <a:ext cx="2952328" cy="2390304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20180326_21345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4788024" y="2924944"/>
            <a:ext cx="3528392" cy="2376264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8" name="TextBox 7"/>
          <p:cNvSpPr txBox="1"/>
          <p:nvPr/>
        </p:nvSpPr>
        <p:spPr>
          <a:xfrm>
            <a:off x="539553" y="692696"/>
            <a:ext cx="79928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sz="2800" i="1" dirty="0" smtClean="0">
                <a:solidFill>
                  <a:schemeClr val="accent5">
                    <a:lumMod val="50000"/>
                  </a:schemeClr>
                </a:solidFill>
              </a:rPr>
              <a:t>Тонет – не тонет»</a:t>
            </a:r>
          </a:p>
          <a:p>
            <a:r>
              <a:rPr lang="ru-RU" sz="2800" i="1" dirty="0" smtClean="0">
                <a:solidFill>
                  <a:schemeClr val="accent5">
                    <a:lumMod val="50000"/>
                  </a:schemeClr>
                </a:solidFill>
              </a:rPr>
              <a:t>Пластмассовый кораблик плавает, не тонет, он легкий.</a:t>
            </a:r>
          </a:p>
          <a:p>
            <a:r>
              <a:rPr lang="ru-RU" sz="2800" i="1" dirty="0" smtClean="0">
                <a:solidFill>
                  <a:schemeClr val="accent5">
                    <a:lumMod val="50000"/>
                  </a:schemeClr>
                </a:solidFill>
              </a:rPr>
              <a:t>Камень в воде тонет, он тяжелый.</a:t>
            </a:r>
            <a:endParaRPr lang="ru-RU" sz="2800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iCAQ9GJZ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pic>
        <p:nvPicPr>
          <p:cNvPr id="9" name="Рисунок 8" descr="20180326_2125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3707904" y="2996952"/>
            <a:ext cx="3600400" cy="2952328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10" name="TextBox 9"/>
          <p:cNvSpPr txBox="1"/>
          <p:nvPr/>
        </p:nvSpPr>
        <p:spPr>
          <a:xfrm>
            <a:off x="1187625" y="1052736"/>
            <a:ext cx="33843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3200" i="1" dirty="0" smtClean="0">
                <a:solidFill>
                  <a:schemeClr val="accent5">
                    <a:lumMod val="50000"/>
                  </a:schemeClr>
                </a:solidFill>
              </a:rPr>
              <a:t>C</a:t>
            </a:r>
            <a:r>
              <a:rPr lang="ru-RU" sz="3200" i="1" dirty="0" smtClean="0">
                <a:solidFill>
                  <a:schemeClr val="accent5">
                    <a:lumMod val="50000"/>
                  </a:schemeClr>
                </a:solidFill>
              </a:rPr>
              <a:t>нег</a:t>
            </a:r>
            <a:r>
              <a:rPr lang="en-US" sz="3200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3200" i="1" dirty="0" smtClean="0">
                <a:solidFill>
                  <a:schemeClr val="accent5">
                    <a:lumMod val="50000"/>
                  </a:schemeClr>
                </a:solidFill>
              </a:rPr>
              <a:t>липкий ,из него можно слепить снеговика</a:t>
            </a:r>
            <a:endParaRPr lang="ru-RU" sz="3200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iCAQ9GJZ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pic>
        <p:nvPicPr>
          <p:cNvPr id="6" name="Рисунок 5" descr="20180326_2137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4283968" y="2348880"/>
            <a:ext cx="3995936" cy="3096344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9" name="TextBox 8"/>
          <p:cNvSpPr txBox="1"/>
          <p:nvPr/>
        </p:nvSpPr>
        <p:spPr>
          <a:xfrm>
            <a:off x="827584" y="1556792"/>
            <a:ext cx="30243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accent5">
                    <a:lumMod val="50000"/>
                  </a:schemeClr>
                </a:solidFill>
              </a:rPr>
              <a:t>В тепле снег, начинает таять, и становится водой </a:t>
            </a:r>
            <a:endParaRPr lang="ru-RU" sz="2800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iCAQ9GJZ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pic>
        <p:nvPicPr>
          <p:cNvPr id="6" name="Рисунок 5" descr="20180326_2142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3068960"/>
            <a:ext cx="5184576" cy="3240360"/>
          </a:xfrm>
          <a:prstGeom prst="rect">
            <a:avLst/>
          </a:prstGeom>
          <a:ln>
            <a:solidFill>
              <a:srgbClr val="92D05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11" name="TextBox 10"/>
          <p:cNvSpPr txBox="1"/>
          <p:nvPr/>
        </p:nvSpPr>
        <p:spPr>
          <a:xfrm>
            <a:off x="1907704" y="404664"/>
            <a:ext cx="5472608" cy="707886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solidFill>
                  <a:schemeClr val="accent5">
                    <a:lumMod val="50000"/>
                  </a:schemeClr>
                </a:solidFill>
              </a:rPr>
              <a:t>Эксперимент</a:t>
            </a:r>
            <a:r>
              <a:rPr lang="ru-RU" sz="4000" i="1" dirty="0" smtClean="0"/>
              <a:t> </a:t>
            </a:r>
            <a:r>
              <a:rPr lang="ru-RU" sz="4000" i="1" dirty="0" smtClean="0">
                <a:solidFill>
                  <a:schemeClr val="accent5">
                    <a:lumMod val="50000"/>
                  </a:schemeClr>
                </a:solidFill>
              </a:rPr>
              <a:t>с водой</a:t>
            </a:r>
            <a:endParaRPr lang="ru-RU" sz="40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513" y="1124744"/>
            <a:ext cx="34563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accent5">
                    <a:lumMod val="50000"/>
                  </a:schemeClr>
                </a:solidFill>
              </a:rPr>
              <a:t>Вода прозрачная, при добавлении краски вода окрашивается</a:t>
            </a:r>
            <a:endParaRPr lang="ru-RU" sz="2800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iCAQ9GJZ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9" name="Рисунок 8" descr="20180327_04095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2636912"/>
            <a:ext cx="4572000" cy="3196432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6" name="TextBox 5"/>
          <p:cNvSpPr txBox="1"/>
          <p:nvPr/>
        </p:nvSpPr>
        <p:spPr>
          <a:xfrm>
            <a:off x="899593" y="1124744"/>
            <a:ext cx="3096344" cy="1631216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chemeClr val="accent5">
                    <a:lumMod val="50000"/>
                  </a:schemeClr>
                </a:solidFill>
              </a:rPr>
              <a:t>Если подуть сильно в соломинку, то образуются в воде пузыри. Чем сильнее дуть, тем они больше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411759" y="116632"/>
            <a:ext cx="40324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solidFill>
                  <a:schemeClr val="accent5">
                    <a:lumMod val="50000"/>
                  </a:schemeClr>
                </a:solidFill>
              </a:rPr>
              <a:t>Эксперимент с песком</a:t>
            </a:r>
            <a:endParaRPr lang="ru-RU" sz="40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32040" y="1844824"/>
            <a:ext cx="4211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solidFill>
                  <a:schemeClr val="accent5">
                    <a:lumMod val="50000"/>
                  </a:schemeClr>
                </a:solidFill>
              </a:rPr>
              <a:t>Из сухого песка фигурка не получится, песок рассыпается</a:t>
            </a:r>
            <a:endParaRPr lang="ru-RU" sz="20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051" name="Picture 3" descr="C:\Users\user\Desktop\iCAQ9GJZ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2051720" y="188640"/>
            <a:ext cx="4733027" cy="646331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sz="3600" i="1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Times New Roman" pitchFamily="18" charset="0"/>
              </a:rPr>
              <a:t>Эксперимент с песком</a:t>
            </a:r>
            <a:endParaRPr lang="ru-RU" sz="3600" i="1" dirty="0">
              <a:solidFill>
                <a:schemeClr val="accent5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64088" y="1124744"/>
            <a:ext cx="34563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accent5">
                    <a:lumMod val="50000"/>
                  </a:schemeClr>
                </a:solidFill>
              </a:rPr>
              <a:t> Сухой песок сыпучий, фигурка не получается ,песок рассыпается</a:t>
            </a:r>
            <a:endParaRPr lang="ru-RU" sz="28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7" name="Рисунок 16" descr="20180423_2120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331640" y="2708920"/>
            <a:ext cx="4104456" cy="288032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iCAQ9GJZ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076056" y="188640"/>
            <a:ext cx="3816424" cy="2062103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Сырой песок может принимать любую форму пока не высохнет. Из него  получаются замечательные </a:t>
            </a:r>
            <a:r>
              <a:rPr lang="ru-RU" sz="2800" i="1" dirty="0" smtClean="0">
                <a:solidFill>
                  <a:schemeClr val="accent5">
                    <a:lumMod val="50000"/>
                  </a:schemeClr>
                </a:solidFill>
              </a:rPr>
              <a:t>фигурки</a:t>
            </a:r>
            <a:endParaRPr lang="ru-RU" sz="28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Рисунок 7" descr="20180423_212316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04664"/>
            <a:ext cx="3816424" cy="3456384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20180423_21233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3573016"/>
            <a:ext cx="4355976" cy="2966368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iCAQ9GJZ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Рисунок 8" descr="20180328_0407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2051720" y="2564904"/>
            <a:ext cx="4032448" cy="2476352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6" name="TextBox 5"/>
          <p:cNvSpPr txBox="1"/>
          <p:nvPr/>
        </p:nvSpPr>
        <p:spPr>
          <a:xfrm>
            <a:off x="2555776" y="655688"/>
            <a:ext cx="4707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chemeClr val="accent5">
                    <a:lumMod val="50000"/>
                  </a:schemeClr>
                </a:solidFill>
              </a:rPr>
              <a:t>Эксперимент с луком</a:t>
            </a:r>
            <a:endParaRPr lang="ru-RU" sz="32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4048" y="1412776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</a:rPr>
              <a:t>Посадили луковицу в воду, выросли корни и перья лука</a:t>
            </a:r>
            <a:endParaRPr lang="ru-RU" sz="2400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197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45</cp:revision>
  <dcterms:created xsi:type="dcterms:W3CDTF">2018-03-28T11:07:51Z</dcterms:created>
  <dcterms:modified xsi:type="dcterms:W3CDTF">2018-12-26T15:51:48Z</dcterms:modified>
</cp:coreProperties>
</file>