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60" r:id="rId4"/>
    <p:sldId id="263" r:id="rId5"/>
    <p:sldId id="262" r:id="rId6"/>
    <p:sldId id="261" r:id="rId7"/>
    <p:sldId id="259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84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E64A44-7C69-4E4E-A2AA-02933392F90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E8487D1-B68C-41B1-8503-044927732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7085" y="188640"/>
            <a:ext cx="8424936" cy="2016224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Я-ПЕДАГОГ</a:t>
            </a:r>
            <a:endParaRPr lang="ru-RU" sz="9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170006"/>
            <a:ext cx="3526160" cy="1371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учитель-логопед МАДОУ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/с №7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Сулейманова Е.М.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эля\Downloads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44824"/>
            <a:ext cx="4963618" cy="331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08" y="404664"/>
            <a:ext cx="4139952" cy="309634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Спасибо за внимание!</a:t>
            </a:r>
            <a:endParaRPr lang="ru-RU" sz="60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7170" name="Picture 2" descr="C:\Users\Дмитрий\Desktop\презент\sg27SOejxbQ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00738"/>
            <a:ext cx="4608512" cy="6081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820472" cy="7920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Я- педагог! Мое призвание от Бога.</a:t>
            </a:r>
            <a:endParaRPr lang="ru-RU" sz="36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Дмитрий\Desktop\презент\C4JKBHXp0p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038" y="1124744"/>
            <a:ext cx="3894137" cy="51921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Дмитрий\Desktop\презент\ADqV3803J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888432" cy="51845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C:\Users\эля\Desktop\13577c9a59dc8c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5" y="1431970"/>
            <a:ext cx="2407382" cy="457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Моя работа стала просто домом!</a:t>
            </a:r>
            <a:endParaRPr lang="ru-RU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Дмитрий\Desktop\презент\1UohezU2ML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44340"/>
            <a:ext cx="3562650" cy="28672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Дмитрий\Desktop\презент\bIXo7iBaRn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7" y="3178783"/>
            <a:ext cx="4509459" cy="33820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Дмитрий\Desktop\презент\n5XrUY654J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8657" y="931003"/>
            <a:ext cx="2399729" cy="3199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Users\Дмитрий\Desktop\презент\Pzr8cGKaEQk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784" y="3356781"/>
            <a:ext cx="2411760" cy="32156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C:\Users\эля\Desktop\pngtree-child-png-clipart_187811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60032" y="1268760"/>
            <a:ext cx="1466075" cy="191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1683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Смотрю на наших деток…</a:t>
            </a:r>
            <a:b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Ведь каждый- личность.</a:t>
            </a:r>
            <a:b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 каждом мир большой.</a:t>
            </a:r>
            <a:r>
              <a:rPr lang="ru-RU" dirty="0" smtClean="0">
                <a:solidFill>
                  <a:srgbClr val="C00000"/>
                </a:solidFill>
              </a:rPr>
              <a:t>	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Дмитрий\Desktop\презент\QlV_Rgt34w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4320480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Дмитрий\Desktop\презент\QtTG34zW3o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996952"/>
            <a:ext cx="4200467" cy="3150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C:\Users\эля\Desktop\pngtree-child-png-clipart_187793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88091" y="1556792"/>
            <a:ext cx="3024336" cy="215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6517436" cy="19442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Нельзя не видеть робкие успехи!</a:t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 похвалу не должен быть лимит!</a:t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Ведь это наше будущее- ДЕТИ!</a:t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Ведь мы живем на свете ради них!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Дмитрий\Desktop\презент\yBaSUoykj0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664" y="2780928"/>
            <a:ext cx="4397360" cy="3744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Дмитрий\Desktop\презент\tdL9kK7DN4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8956" y="332656"/>
            <a:ext cx="1907500" cy="32129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Users\Дмитрий\Desktop\презент\eHqoK_xwtLM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3524386"/>
            <a:ext cx="4032448" cy="31811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892480" cy="20608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И чувствовать их надо! Это просто!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И в новый мир волшебный увлекать,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В котором каждый раз им новый остров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Хотелось неосвоенный узнать.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митрий\Desktop\презент\d-HDXjLoEwU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317031"/>
            <a:ext cx="4587625" cy="42847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Дмитрий\Desktop\презент\XVO_MXiocA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151012"/>
            <a:ext cx="3712728" cy="44508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C:\Users\эля\Desktop\205773bc3fa98b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898" y="-315416"/>
            <a:ext cx="2357598" cy="248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-243408"/>
            <a:ext cx="8466137" cy="221877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Я чувствую себя такой богатой,</a:t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ведь каждый день вручают шквал наград,</a:t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Когда ко мне пришедшие ребята</a:t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«Спасибо!», убегая говорят.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C:\Users\Дмитрий\Desktop\презент\hi6dIZYstvc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530" y="2276872"/>
            <a:ext cx="3583785" cy="4259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 descr="C:\Users\Дмитрий\Desktop\презент\JZ-uYmK-Rj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975367"/>
            <a:ext cx="3425577" cy="45674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C:\Users\эля\Desktop\kids-holding-hands-132267-436414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991" y="4665666"/>
            <a:ext cx="4052193" cy="220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:\Users\Дмитрий\Desktop\презент\34gjTEkzDLU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54863">
            <a:off x="745441" y="3700986"/>
            <a:ext cx="2737346" cy="28762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820472" cy="11967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Учить детей. Да есть ли благородней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На всей Земле и беззаветней труд?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8194" name="Picture 2" descr="C:\Users\Дмитрий\Desktop\презент\FfQyc2NO2tc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340768"/>
            <a:ext cx="4032448" cy="24606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 descr="C:\Users\Дмитрий\Desktop\презент\q5NEVo95sQ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3988" y="1284465"/>
            <a:ext cx="4427984" cy="28825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Users\Дмитрий\Desktop\презент\ZhA7XM5NWxQ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0" y="3878827"/>
            <a:ext cx="4531484" cy="27185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32047"/>
            <a:ext cx="8604448" cy="198884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 если хоть десятку пригодится</a:t>
            </a:r>
            <a:br>
              <a:rPr lang="ru-RU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Часть мною детям отданной души,</a:t>
            </a:r>
            <a:br>
              <a:rPr lang="ru-RU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То я еще готова потрудиться!</a:t>
            </a:r>
            <a:br>
              <a:rPr lang="ru-RU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 знать, что не напрасна наша жизнь.</a:t>
            </a:r>
            <a:endParaRPr lang="ru-RU" sz="3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18" name="Picture 2" descr="C:\Users\Дмитрий\Desktop\презент\3mWh8Z41-a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544279"/>
            <a:ext cx="6192688" cy="41250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258</TotalTime>
  <Words>66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Я-ПЕДАГОГ</vt:lpstr>
      <vt:lpstr>Я- педагог! Мое призвание от Бога.</vt:lpstr>
      <vt:lpstr>Моя работа стала просто домом!</vt:lpstr>
      <vt:lpstr>Смотрю на наших деток… Ведь каждый- личность. В каждом мир большой. </vt:lpstr>
      <vt:lpstr>Нельзя не видеть робкие успехи! На похвалу не должен быть лимит! Ведь это наше будущее- ДЕТИ! Ведь мы живем на свете ради них!</vt:lpstr>
      <vt:lpstr>И чувствовать их надо! Это просто! И в новый мир волшебный увлекать, В котором каждый раз им новый остров Хотелось неосвоенный узнать.</vt:lpstr>
      <vt:lpstr>Я чувствую себя такой богатой, ведь каждый день вручают шквал наград, Когда ко мне пришедшие ребята «Спасибо!», убегая говорят.</vt:lpstr>
      <vt:lpstr>Учить детей. Да есть ли благородней  На всей Земле и беззаветней труд?</vt:lpstr>
      <vt:lpstr>И если хоть десятку пригодится Часть мною детям отданной души, То я еще готова потрудиться! И знать, что не напрасна наша жизнь.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МАДОУ детский сад №7</cp:lastModifiedBy>
  <cp:revision>15</cp:revision>
  <dcterms:created xsi:type="dcterms:W3CDTF">2018-12-25T04:57:07Z</dcterms:created>
  <dcterms:modified xsi:type="dcterms:W3CDTF">2018-12-26T11:29:03Z</dcterms:modified>
</cp:coreProperties>
</file>