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58200" cy="1222375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«Братья наши меньшие. Собака – друг человека»</a:t>
            </a:r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661248"/>
            <a:ext cx="6228184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Кальзова</a:t>
            </a:r>
            <a:r>
              <a:rPr lang="ru-RU" dirty="0" smtClean="0"/>
              <a:t> Диана СПО-22шк.</a:t>
            </a:r>
            <a:endParaRPr lang="ru-RU" dirty="0"/>
          </a:p>
        </p:txBody>
      </p:sp>
      <p:sp>
        <p:nvSpPr>
          <p:cNvPr id="22530" name="AutoShape 2" descr="http://%D1%81%D0%B0%D1%80%D0%BE%D0%B2.%D1%80%D1%84/uploads/images/post/1909720750230371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%D1%81%D0%B0%D1%80%D0%BE%D0%B2.%D1%80%D1%84/uploads/images/post/1909720750230371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://vetpomosch.ru/wp-content/uploads/2014/02/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4464496" cy="267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://vetpomosch.ru/wp-content/uploads/2015/01/0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4048751" cy="3637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olcha.ru/uploads/posts/2015-11/1447923397_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5104386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3.bp.blogspot.com/-onbI3oUm41I/Uf2gZ4nnJGI/AAAAAAAAE6M/o5yqmO7SF-A/s1600/N8115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480" y="1988840"/>
            <a:ext cx="4680520" cy="3638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russian7.ru/wp-content/uploads/2015/08/origina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425283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vseosobake.ru/images/porody-sobak/3-v/9-vengerskaya-borzaya/vengerskaya-borzay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176464" cy="3132348"/>
          </a:xfrm>
          <a:prstGeom prst="rect">
            <a:avLst/>
          </a:prstGeom>
          <a:noFill/>
        </p:spPr>
      </p:pic>
      <p:pic>
        <p:nvPicPr>
          <p:cNvPr id="20484" name="Picture 4" descr="http://unpictures.ru/images/37897_foto-dobermana-pinch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45558"/>
            <a:ext cx="4176464" cy="3471686"/>
          </a:xfrm>
          <a:prstGeom prst="rect">
            <a:avLst/>
          </a:prstGeom>
          <a:noFill/>
        </p:spPr>
      </p:pic>
      <p:pic>
        <p:nvPicPr>
          <p:cNvPr id="20486" name="Picture 6" descr="http://cdn.pet360.com/pet360/Content/Images/CMS/Coll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2656"/>
            <a:ext cx="4392488" cy="2855118"/>
          </a:xfrm>
          <a:prstGeom prst="rect">
            <a:avLst/>
          </a:prstGeom>
          <a:noFill/>
        </p:spPr>
      </p:pic>
      <p:pic>
        <p:nvPicPr>
          <p:cNvPr id="20488" name="Picture 8" descr="http://petstime.ru/sites/default/files/shepperd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212976"/>
            <a:ext cx="4320480" cy="32403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44008" y="6093296"/>
            <a:ext cx="2144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Немецкая овчарка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564904"/>
            <a:ext cx="217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Венгерская борзая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6093296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Доберман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2780928"/>
            <a:ext cx="771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Колли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ebdiscover.ru/uploads/comments/j_1317369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392488" cy="2917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www.zooprim.ru/upload_files/news/1046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4464496" cy="3209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img.lady.ru/images/assets/site/2010/09/mama/19/Sob_m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4248472" cy="3151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https://static3.shop033.com/resources/18/160536/picture/5E/854029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73016"/>
            <a:ext cx="4248472" cy="2999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www.amuzzz.ru/uploads/posts/2012-02/13300180837040_7.jpeg"/>
          <p:cNvPicPr>
            <a:picLocks noChangeAspect="1" noChangeArrowheads="1"/>
          </p:cNvPicPr>
          <p:nvPr/>
        </p:nvPicPr>
        <p:blipFill>
          <a:blip r:embed="rId2" cstate="print"/>
          <a:srcRect t="18900" b="10541"/>
          <a:stretch>
            <a:fillRect/>
          </a:stretch>
        </p:blipFill>
        <p:spPr bwMode="auto">
          <a:xfrm>
            <a:off x="179512" y="260648"/>
            <a:ext cx="4248471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zooteatr.ru/wp-content/uploads/2014/01/Hask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2493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www.pichostingsite.com/user24/2008/11/20/bejb-chetveronogij-malysh-babe/bejb-chetveronogij-malysh-bab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149080"/>
            <a:ext cx="417646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http://allforbeautylady.ru/uploads/posts/2013-05/1368704559_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005064"/>
            <a:ext cx="3888432" cy="2675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http://3.bp.blogspot.com/-oIqDwzQqMCc/UcVRJqnj88I/AAAAAAAAQ0o/hhMGrD-J69w/s1600/strel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9744" y="2420888"/>
            <a:ext cx="2304256" cy="259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medvesti.com/uploads/posts/2015-02/1423980864_MCE2ecb31_shutterstock_23472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88640"/>
            <a:ext cx="4248472" cy="2832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kirov-portal.ru/upload/iblock/f77/f772b7cc0754dad6b099feebdd88fc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689" y="260648"/>
            <a:ext cx="460331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s.fishki.net/upload/post/201411/20/1331309/25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645024"/>
            <a:ext cx="3635896" cy="2985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http://st.stranamam.ru/data/cache/2013dec/19/10/10490157_263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852936"/>
            <a:ext cx="2952328" cy="3772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0" name="Picture 12" descr="http://cdn.fishki.net/upload/post/201507/24/1606654/291a15acc26e4aeedaa06398ac10dc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861556"/>
            <a:ext cx="2664296" cy="399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686800" cy="838200"/>
          </a:xfrm>
        </p:spPr>
        <p:txBody>
          <a:bodyPr>
            <a:noAutofit/>
          </a:bodyPr>
          <a:lstStyle/>
          <a:p>
            <a:r>
              <a:rPr lang="ru-RU" sz="60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 !</a:t>
            </a:r>
            <a:endParaRPr lang="ru-RU" sz="60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25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«Братья наши меньшие. Собака – друг человека»</vt:lpstr>
      <vt:lpstr>Слайд 2</vt:lpstr>
      <vt:lpstr>Слайд 3</vt:lpstr>
      <vt:lpstr>Слайд 4</vt:lpstr>
      <vt:lpstr>Слайд 5</vt:lpstr>
      <vt:lpstr>Слайд 6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5</cp:revision>
  <dcterms:created xsi:type="dcterms:W3CDTF">2016-12-13T11:54:30Z</dcterms:created>
  <dcterms:modified xsi:type="dcterms:W3CDTF">2016-12-13T12:43:47Z</dcterms:modified>
</cp:coreProperties>
</file>