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253334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209051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956933"/>
      </p:ext>
    </p:extLst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909804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396652"/>
      </p:ext>
    </p:extLst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777020"/>
      </p:ext>
    </p:extLst>
  </p:cSld>
  <p:clrMapOvr>
    <a:masterClrMapping/>
  </p:clrMapOvr>
  <p:transition spd="med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81092"/>
      </p:ext>
    </p:extLst>
  </p:cSld>
  <p:clrMapOvr>
    <a:masterClrMapping/>
  </p:clrMapOvr>
  <p:transition spd="med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253878"/>
      </p:ext>
    </p:extLst>
  </p:cSld>
  <p:clrMapOvr>
    <a:masterClrMapping/>
  </p:clrMapOvr>
  <p:transition spd="med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12907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756149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096498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935983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824460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276888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743562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342612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824489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E2E49-3BD3-4E60-BA58-5861C5408BA6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67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ransition spd="med">
    <p:pull/>
  </p:transition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8305800" cy="2016224"/>
          </a:xfrm>
        </p:spPr>
        <p:txBody>
          <a:bodyPr/>
          <a:lstStyle/>
          <a:p>
            <a:r>
              <a:rPr lang="ru-RU" b="1" i="1">
                <a:solidFill>
                  <a:srgbClr val="0070C0"/>
                </a:solidFill>
              </a:rPr>
              <a:t>Птичка из ткани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789040"/>
            <a:ext cx="4968552" cy="100811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002060"/>
                </a:solidFill>
              </a:rPr>
              <a:t>Подготовила: </a:t>
            </a:r>
            <a:endParaRPr lang="ru-RU" b="1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rgbClr val="002060"/>
                </a:solidFill>
              </a:rPr>
              <a:t>у</a:t>
            </a:r>
            <a:r>
              <a:rPr lang="ru-RU" sz="2000" b="1" dirty="0">
                <a:solidFill>
                  <a:srgbClr val="002060"/>
                </a:solidFill>
              </a:rPr>
              <a:t>читель начальных классов</a:t>
            </a:r>
          </a:p>
          <a:p>
            <a:pPr>
              <a:lnSpc>
                <a:spcPct val="80000"/>
              </a:lnSpc>
            </a:pPr>
            <a:r>
              <a:rPr lang="ru-RU" b="1" dirty="0" err="1">
                <a:solidFill>
                  <a:srgbClr val="002060"/>
                </a:solidFill>
              </a:rPr>
              <a:t>Буриева</a:t>
            </a:r>
            <a:r>
              <a:rPr lang="ru-RU" b="1" dirty="0">
                <a:solidFill>
                  <a:srgbClr val="002060"/>
                </a:solidFill>
              </a:rPr>
              <a:t> Анжела Рустамовна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C9FABDA-CC20-40BA-914D-75DB68752A88}"/>
              </a:ext>
            </a:extLst>
          </p:cNvPr>
          <p:cNvSpPr/>
          <p:nvPr/>
        </p:nvSpPr>
        <p:spPr>
          <a:xfrm>
            <a:off x="755576" y="179094"/>
            <a:ext cx="7488832" cy="1027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образовательное учреждение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 г. Нягань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«Начальная общеобразовательная школа № 9»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04A8A1-0CEF-4B75-82B5-F0CB2A24405D}"/>
              </a:ext>
            </a:extLst>
          </p:cNvPr>
          <p:cNvSpPr txBox="1"/>
          <p:nvPr/>
        </p:nvSpPr>
        <p:spPr>
          <a:xfrm>
            <a:off x="3563888" y="594928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Нягань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2018</a:t>
            </a:r>
          </a:p>
        </p:txBody>
      </p:sp>
    </p:spTree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cs typeface="Arial" pitchFamily="34" charset="0"/>
              </a:rPr>
              <a:t>Материалы для работы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179512" y="2418584"/>
            <a:ext cx="3344048" cy="374712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лоскуты ткани 15*15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нитки;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вата.</a:t>
            </a:r>
          </a:p>
        </p:txBody>
      </p:sp>
      <p:pic>
        <p:nvPicPr>
          <p:cNvPr id="6" name="Picture 2" descr="Птичка из тка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18584"/>
            <a:ext cx="5066928" cy="380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6A876E6-D634-424B-935E-80406545AFC0}"/>
              </a:ext>
            </a:extLst>
          </p:cNvPr>
          <p:cNvSpPr/>
          <p:nvPr/>
        </p:nvSpPr>
        <p:spPr>
          <a:xfrm>
            <a:off x="-35504" y="6468199"/>
            <a:ext cx="6606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© Буриева Анжела Рустамовна, МАОУ МО </a:t>
            </a:r>
            <a:r>
              <a:rPr lang="ru-RU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г.Нягань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«НОШ №9»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5736" y="476672"/>
            <a:ext cx="6798735" cy="13038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Этапы выполнения</a:t>
            </a:r>
            <a:b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sz="4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Складывание лоскута</a:t>
            </a:r>
          </a:p>
        </p:txBody>
      </p:sp>
      <p:pic>
        <p:nvPicPr>
          <p:cNvPr id="5" name="Picture 2" descr="Птичка из тка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10" y="3084406"/>
            <a:ext cx="2994172" cy="224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тичка из ткан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282" y="3361682"/>
            <a:ext cx="3008744" cy="2256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10" y="1780539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Сложить пополам по диагонали тканевый квадрат. Сначала отвернуть один угол получившегося треугольника к середине, потом второй угол.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5794" y="3627606"/>
            <a:ext cx="3023878" cy="2267909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34B2ECD-24AD-4E84-889D-66D68D501C5E}"/>
              </a:ext>
            </a:extLst>
          </p:cNvPr>
          <p:cNvSpPr/>
          <p:nvPr/>
        </p:nvSpPr>
        <p:spPr>
          <a:xfrm>
            <a:off x="-35504" y="6468199"/>
            <a:ext cx="6606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© Буриева Анжела Рустамовна, МАОУ МО </a:t>
            </a:r>
            <a:r>
              <a:rPr lang="ru-RU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г.Нягань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«НОШ №9»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5088" y="980728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Потом еще раз сложить боковые уголки к середине, затем получившуюся фигуру сложить пополам внутрь сгибами.</a:t>
            </a:r>
          </a:p>
        </p:txBody>
      </p:sp>
      <p:pic>
        <p:nvPicPr>
          <p:cNvPr id="3076" name="Picture 4" descr="Птичка из тка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59" y="2096852"/>
            <a:ext cx="302433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Птичка из ткан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695" y="2996952"/>
            <a:ext cx="3027729" cy="227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Птичка из ткан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882858"/>
            <a:ext cx="302433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9FF2D9D-88B4-4C21-A6B6-64067C849AE6}"/>
              </a:ext>
            </a:extLst>
          </p:cNvPr>
          <p:cNvSpPr/>
          <p:nvPr/>
        </p:nvSpPr>
        <p:spPr>
          <a:xfrm>
            <a:off x="-35504" y="6468199"/>
            <a:ext cx="6606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© Буриева Анжела Рустамовна, МАОУ МО </a:t>
            </a:r>
            <a:r>
              <a:rPr lang="ru-RU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г.Нягань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«НОШ №9»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819902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7065" y="620688"/>
            <a:ext cx="6377940" cy="1293028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Выполнение клюва.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6733" y="2316545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Обмотать  уголок туго ниткой 3-4 раза, закрепить.</a:t>
            </a:r>
          </a:p>
          <a:p>
            <a:endParaRPr lang="ru-RU" sz="2000" b="1" dirty="0"/>
          </a:p>
          <a:p>
            <a:r>
              <a:rPr lang="ru-RU" sz="2000" b="1" dirty="0"/>
              <a:t>Нитку не отрываем!</a:t>
            </a:r>
          </a:p>
        </p:txBody>
      </p:sp>
      <p:pic>
        <p:nvPicPr>
          <p:cNvPr id="4098" name="Picture 2" descr="Птичка из тка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3" y="3735037"/>
            <a:ext cx="2975968" cy="22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Птичка из ткан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933" y="3735037"/>
            <a:ext cx="2975968" cy="22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A0645D0-9172-4B34-AA95-C7FB930A97E3}"/>
              </a:ext>
            </a:extLst>
          </p:cNvPr>
          <p:cNvSpPr/>
          <p:nvPr/>
        </p:nvSpPr>
        <p:spPr>
          <a:xfrm>
            <a:off x="-35504" y="6468199"/>
            <a:ext cx="6606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© Буриева Анжела Рустамовна, МАОУ МО </a:t>
            </a:r>
            <a:r>
              <a:rPr lang="ru-RU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г.Нягань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«НОШ №9»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3.Выполнение головы.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0712" y="2067047"/>
            <a:ext cx="8226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Расправить фигуру и, вложив внутрь кусочек ваты и сформировав голову птицы, перевязать нитью.</a:t>
            </a:r>
          </a:p>
        </p:txBody>
      </p:sp>
      <p:pic>
        <p:nvPicPr>
          <p:cNvPr id="5122" name="Picture 2" descr="Птичка из тка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01195"/>
            <a:ext cx="3141832" cy="235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тичка из ткан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475" y="3701195"/>
            <a:ext cx="3141832" cy="235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BCF9375-3518-4FD1-AC19-07B706D365EC}"/>
              </a:ext>
            </a:extLst>
          </p:cNvPr>
          <p:cNvSpPr/>
          <p:nvPr/>
        </p:nvSpPr>
        <p:spPr>
          <a:xfrm>
            <a:off x="-35504" y="6468199"/>
            <a:ext cx="6606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© Буриева Анжела Рустамовна, МАОУ МО </a:t>
            </a:r>
            <a:r>
              <a:rPr lang="ru-RU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г.Нягань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«НОШ №9»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Выполнение крыльев.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492896"/>
            <a:ext cx="8226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Затем положить еще синтепон и, сформировав тело и расправив в стороны крылышки, перевязать нитью.</a:t>
            </a:r>
          </a:p>
        </p:txBody>
      </p:sp>
      <p:pic>
        <p:nvPicPr>
          <p:cNvPr id="6146" name="Picture 2" descr="Птичка из тка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865" y="3789040"/>
            <a:ext cx="29718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Птичка из ткан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78" y="3789040"/>
            <a:ext cx="29718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847B58D-1D00-4331-A742-07B18D5B5DA3}"/>
              </a:ext>
            </a:extLst>
          </p:cNvPr>
          <p:cNvSpPr/>
          <p:nvPr/>
        </p:nvSpPr>
        <p:spPr>
          <a:xfrm>
            <a:off x="-35504" y="6468199"/>
            <a:ext cx="6606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© Буриева Анжела Рустамовна, МАОУ МО </a:t>
            </a:r>
            <a:r>
              <a:rPr lang="ru-RU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г.Нягань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«НОШ №9»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Выполнение крыльев.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5812" y="2530933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Взяв нитки, спину птицы перевязать в виде креста и обмотать каждое крыло.</a:t>
            </a:r>
          </a:p>
        </p:txBody>
      </p:sp>
      <p:pic>
        <p:nvPicPr>
          <p:cNvPr id="7170" name="Picture 2" descr="Птичка из тка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06995"/>
            <a:ext cx="3026767" cy="227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Птичка из ткан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94400"/>
            <a:ext cx="3043560" cy="228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6C540BB-129C-4A39-844C-9A7BB6BA842D}"/>
              </a:ext>
            </a:extLst>
          </p:cNvPr>
          <p:cNvSpPr/>
          <p:nvPr/>
        </p:nvSpPr>
        <p:spPr>
          <a:xfrm>
            <a:off x="-35504" y="6468199"/>
            <a:ext cx="6606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© Буриева Анжела Рустамовна, МАОУ МО </a:t>
            </a:r>
            <a:r>
              <a:rPr lang="ru-RU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г.Нягань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«НОШ №9»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Птичка готова!</a:t>
            </a:r>
          </a:p>
        </p:txBody>
      </p:sp>
      <p:pic>
        <p:nvPicPr>
          <p:cNvPr id="8194" name="Picture 2" descr="Птичка из тка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364" y="2708919"/>
            <a:ext cx="5112204" cy="3834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F2628BD-6C11-4478-8951-58690A01C29E}"/>
              </a:ext>
            </a:extLst>
          </p:cNvPr>
          <p:cNvSpPr/>
          <p:nvPr/>
        </p:nvSpPr>
        <p:spPr>
          <a:xfrm>
            <a:off x="-35504" y="6468199"/>
            <a:ext cx="6606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© Буриева Анжела Рустамовна, МАОУ МО </a:t>
            </a:r>
            <a:r>
              <a:rPr lang="ru-RU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г.Нягань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«НОШ №9»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345</TotalTime>
  <Words>281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След самолета</vt:lpstr>
      <vt:lpstr>Птичка из ткани</vt:lpstr>
      <vt:lpstr>Материалы для работы</vt:lpstr>
      <vt:lpstr>Этапы выполнения 1. Складывание лоскута</vt:lpstr>
      <vt:lpstr>Презентация PowerPoint</vt:lpstr>
      <vt:lpstr>2. Выполнение клюва.</vt:lpstr>
      <vt:lpstr>3.Выполнение головы.</vt:lpstr>
      <vt:lpstr>4. Выполнение крыльев.</vt:lpstr>
      <vt:lpstr>4. Выполнение крыльев.</vt:lpstr>
      <vt:lpstr>Птичка готова!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ANZHELA</cp:lastModifiedBy>
  <cp:revision>28</cp:revision>
  <dcterms:created xsi:type="dcterms:W3CDTF">2012-03-10T16:17:00Z</dcterms:created>
  <dcterms:modified xsi:type="dcterms:W3CDTF">2018-12-24T03:20:06Z</dcterms:modified>
</cp:coreProperties>
</file>