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75" r:id="rId6"/>
    <p:sldId id="273" r:id="rId7"/>
    <p:sldId id="262" r:id="rId8"/>
    <p:sldId id="269" r:id="rId9"/>
    <p:sldId id="274" r:id="rId10"/>
    <p:sldId id="271" r:id="rId11"/>
    <p:sldId id="267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348880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3793-AFE1-471E-88A2-9D6563A7D642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19DD5-F485-4A53-9A70-8525C7D4D6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70488473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3793-AFE1-471E-88A2-9D6563A7D642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19DD5-F485-4A53-9A70-8525C7D4D6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98170023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3793-AFE1-471E-88A2-9D6563A7D642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19DD5-F485-4A53-9A70-8525C7D4D6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31904237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3793-AFE1-471E-88A2-9D6563A7D642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19DD5-F485-4A53-9A70-8525C7D4D6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5492309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3793-AFE1-471E-88A2-9D6563A7D642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19DD5-F485-4A53-9A70-8525C7D4D6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8913945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3793-AFE1-471E-88A2-9D6563A7D642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19DD5-F485-4A53-9A70-8525C7D4D6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22583464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3793-AFE1-471E-88A2-9D6563A7D642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19DD5-F485-4A53-9A70-8525C7D4D6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52394156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3793-AFE1-471E-88A2-9D6563A7D642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19DD5-F485-4A53-9A70-8525C7D4D6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2629181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3793-AFE1-471E-88A2-9D6563A7D642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19DD5-F485-4A53-9A70-8525C7D4D6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7117135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3793-AFE1-471E-88A2-9D6563A7D642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19DD5-F485-4A53-9A70-8525C7D4D6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3808013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3793-AFE1-471E-88A2-9D6563A7D642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19DD5-F485-4A53-9A70-8525C7D4D6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0319427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13793-AFE1-471E-88A2-9D6563A7D642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19DD5-F485-4A53-9A70-8525C7D4D6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9984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714356"/>
            <a:ext cx="7772400" cy="550072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СКАЗКА В ГОСТИ К НАМ ПРИШЛА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2131326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285884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Алёнушка</a:t>
            </a:r>
            <a:r>
              <a:rPr lang="ru-RU" dirty="0" smtClean="0"/>
              <a:t> и лиса</a:t>
            </a:r>
            <a:br>
              <a:rPr lang="ru-RU" dirty="0" smtClean="0"/>
            </a:br>
            <a:r>
              <a:rPr lang="ru-RU" sz="3100" dirty="0" smtClean="0"/>
              <a:t>русская народная сказка</a:t>
            </a:r>
            <a:br>
              <a:rPr lang="ru-RU" sz="3100" dirty="0" smtClean="0"/>
            </a:br>
            <a:r>
              <a:rPr lang="ru-RU" sz="3100" dirty="0" smtClean="0"/>
              <a:t>дети средней группы</a:t>
            </a:r>
            <a:endParaRPr lang="ru-RU" sz="3100" dirty="0"/>
          </a:p>
        </p:txBody>
      </p:sp>
      <p:pic>
        <p:nvPicPr>
          <p:cNvPr id="7170" name="Picture 2" descr="C:\Users\1\Desktop\театральный фестиваль ноябрь 2018\ТЕАТРАЛЬНЫЙ ФЕСТИВАЛЬ\DSC_05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143116"/>
            <a:ext cx="3071834" cy="2042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C:\Users\1\Desktop\театральный фестиваль ноябрь 2018\ТЕАТРАЛЬНЫЙ ФЕСТИВАЛЬ\DSC_05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214818"/>
            <a:ext cx="3115914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C:\Users\1\Desktop\театральный фестиваль ноябрь 2018\ТЕАТРАЛЬНЫЙ ФЕСТИВАЛЬ\DSC_05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2071678"/>
            <a:ext cx="3059575" cy="2034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3" name="Picture 5" descr="C:\Users\1\Desktop\театральный фестиваль ноябрь 2018\фото сад\DSC_05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4286256"/>
            <a:ext cx="3071834" cy="2042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   Жюри серьезно работало</a:t>
            </a:r>
            <a:br>
              <a:rPr lang="ru-RU" sz="2800" dirty="0" smtClean="0"/>
            </a:br>
            <a:r>
              <a:rPr lang="ru-RU" sz="2800" dirty="0" smtClean="0"/>
              <a:t>       над итогами фестиваля,</a:t>
            </a:r>
            <a:br>
              <a:rPr lang="ru-RU" sz="2800" dirty="0" smtClean="0"/>
            </a:br>
            <a:r>
              <a:rPr lang="ru-RU" sz="2800" dirty="0" smtClean="0"/>
              <a:t>                                         а родители «болели…»</a:t>
            </a:r>
          </a:p>
        </p:txBody>
      </p:sp>
      <p:pic>
        <p:nvPicPr>
          <p:cNvPr id="4" name="Содержимое 3" descr="DSC_06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4214818"/>
            <a:ext cx="2786082" cy="1852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181128_1012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1857364"/>
            <a:ext cx="1714511" cy="1796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SC_058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3108" y="2214554"/>
            <a:ext cx="2578627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1\Desktop\театральный фестиваль ноябрь 2018\ТЕАТРАЛЬНЫЙ ФЕСТИВАЛЬ\DSC_058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3000372"/>
            <a:ext cx="3905769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972452" cy="4525963"/>
          </a:xfrm>
        </p:spPr>
        <p:txBody>
          <a:bodyPr/>
          <a:lstStyle/>
          <a:p>
            <a:pPr algn="just"/>
            <a:r>
              <a:rPr lang="ru-RU" dirty="0" smtClean="0"/>
              <a:t>Театральный фестиваль очень понравился и детям и взрослым! Прекрасные костюмы – с выдумкой и фантазией приготовили родители. В детском саду появилась сцена, занавес, декорации, костюмы. Театральный фестиваль решено сделать традицией детского сада «Колосок»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2143140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ТЕАТРАЛЬНЫЙ ФЕСТИВАЛЬ,</a:t>
            </a:r>
            <a:br>
              <a:rPr lang="ru-RU" i="1" dirty="0" smtClean="0">
                <a:solidFill>
                  <a:schemeClr val="bg1"/>
                </a:solidFill>
              </a:rPr>
            </a:br>
            <a:r>
              <a:rPr lang="ru-RU" dirty="0" smtClean="0"/>
              <a:t>посвященный Дню Матери</a:t>
            </a:r>
            <a:br>
              <a:rPr lang="ru-RU" dirty="0" smtClean="0"/>
            </a:b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/>
          <a:lstStyle/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СП ДО «Детский сад «Колосок»</a:t>
            </a:r>
          </a:p>
          <a:p>
            <a:pPr algn="r">
              <a:buNone/>
            </a:pPr>
            <a:r>
              <a:rPr lang="ru-RU" dirty="0" smtClean="0"/>
              <a:t> МБОУ «</a:t>
            </a:r>
            <a:r>
              <a:rPr lang="ru-RU" dirty="0" err="1" smtClean="0"/>
              <a:t>Конёвская</a:t>
            </a:r>
            <a:r>
              <a:rPr lang="ru-RU" dirty="0" smtClean="0"/>
              <a:t> школа» 2018г.</a:t>
            </a:r>
          </a:p>
          <a:p>
            <a:pPr algn="r">
              <a:buNone/>
            </a:pPr>
            <a:r>
              <a:rPr lang="ru-RU" dirty="0" smtClean="0"/>
              <a:t>старший воспитатель Харина Т.А.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1921101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3"/>
            <a:ext cx="8229600" cy="5214975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       </a:t>
            </a:r>
            <a:r>
              <a:rPr lang="ru-RU" sz="3400" dirty="0" smtClean="0"/>
              <a:t>   Фестиваль – это праздник, на котором артисты разных стран показывают свое искусство: поют, танцуют, играют спектакли. А на наш праздник «съезжаются» артисты из групп. Каждая группа готовит свой спектакль на заданную тему. </a:t>
            </a:r>
          </a:p>
          <a:p>
            <a:r>
              <a:rPr lang="ru-RU" sz="3400" dirty="0" smtClean="0"/>
              <a:t>           Любовь к театральному искусству зарождается не только с посещения профессиональных  постановок, но и с участия детей в подготовке к театральному действу. Сколько возникает увлекательных идей, когда зарождается спектакль! Надо обсудить характеры персонажей, распределить роли, продумать ролевые действия, вместе с родителями и воспитателями смастерить костюмы и атрибутику. У дошколят нет «главных ролей», у них все роли  – главные. Детям все интересно!</a:t>
            </a:r>
          </a:p>
          <a:p>
            <a:pPr>
              <a:buNone/>
            </a:pPr>
            <a:r>
              <a:rPr lang="ru-RU" sz="3400" dirty="0" smtClean="0"/>
              <a:t>            А сам праздник – фестиваль подытоживает качество работы педагога: как над выразительностью поработали, над дикцией, что дети усвоили, какие новые знания приобрели.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714512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/>
              <a:t> </a:t>
            </a:r>
            <a:r>
              <a:rPr lang="ru-RU" sz="4000" dirty="0" smtClean="0"/>
              <a:t>цель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sz="3100" dirty="0" smtClean="0"/>
              <a:t>Развитие </a:t>
            </a:r>
            <a:r>
              <a:rPr lang="ru-RU" sz="3100" dirty="0"/>
              <a:t>творческих способностей детей старшего дошкольного возраста средствами театрального искусства.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482981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ru-RU" dirty="0" smtClean="0"/>
              <a:t>ЗАДАЧИ:</a:t>
            </a:r>
          </a:p>
          <a:p>
            <a:pPr lvl="0"/>
            <a:r>
              <a:rPr lang="ru-RU" dirty="0" smtClean="0"/>
              <a:t>Содействие развитию театрализованной деятельности в ДОУ.</a:t>
            </a:r>
          </a:p>
          <a:p>
            <a:pPr lvl="0"/>
            <a:r>
              <a:rPr lang="ru-RU" dirty="0" smtClean="0"/>
              <a:t>Совершенствование всестороннего развития творческих способностей детей средствами театрального искусства.</a:t>
            </a:r>
          </a:p>
          <a:p>
            <a:pPr lvl="0"/>
            <a:r>
              <a:rPr lang="ru-RU" dirty="0" smtClean="0"/>
              <a:t>Повышение мотивации деятельности, педагогического мастерства и творчества специалистов ДОУ по созданию условий для развития творческой активности детей в театрализованной деятельности.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Приготовили афиши</a:t>
            </a:r>
            <a:endParaRPr lang="ru-RU" dirty="0"/>
          </a:p>
        </p:txBody>
      </p:sp>
      <p:pic>
        <p:nvPicPr>
          <p:cNvPr id="4" name="Содержимое 3" descr="IMG_20181123_0911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183608" cy="29114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181203_1259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826" y="1357298"/>
            <a:ext cx="2411015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20181123_09062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00364" y="1357298"/>
            <a:ext cx="2857520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20181204_09272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00826" y="4429132"/>
            <a:ext cx="2357454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20181205_13353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70038" y="3643314"/>
            <a:ext cx="2518172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20181204_09271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5720" y="4429132"/>
            <a:ext cx="2286016" cy="2255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коза избушку построила</a:t>
            </a:r>
            <a:br>
              <a:rPr lang="ru-RU" dirty="0" smtClean="0"/>
            </a:br>
            <a:r>
              <a:rPr lang="ru-RU" sz="3100" dirty="0" smtClean="0"/>
              <a:t>коллектив взрослых и детей</a:t>
            </a:r>
            <a:endParaRPr lang="ru-RU" sz="3100" dirty="0"/>
          </a:p>
        </p:txBody>
      </p:sp>
      <p:pic>
        <p:nvPicPr>
          <p:cNvPr id="4" name="Picture 2" descr="C:\Users\1\Desktop\театральный фестиваль ноябрь 2018\ТЕАТРАЛЬНЫЙ ФЕСТИВАЛЬ\DSC_05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017" y="2143116"/>
            <a:ext cx="2815569" cy="1870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C:\Users\1\Desktop\театральный фестиваль ноябрь 2018\ТЕАТРАЛЬНЫЙ ФЕСТИВАЛЬ\DSC_05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143116"/>
            <a:ext cx="2686133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C:\Users\1\Desktop\театральный фестиваль ноябрь 2018\ТЕАТРАЛЬНЫЙ ФЕСТИВАЛЬ\DSC_05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4143380"/>
            <a:ext cx="2471243" cy="1857388"/>
          </a:xfrm>
          <a:prstGeom prst="rect">
            <a:avLst/>
          </a:prstGeom>
          <a:noFill/>
        </p:spPr>
      </p:pic>
      <p:pic>
        <p:nvPicPr>
          <p:cNvPr id="8" name="Picture 5" descr="C:\Users\1\Desktop\театральный фестиваль ноябрь 2018\ТЕАТРАЛЬНЫЙ ФЕСТИВАЛЬ\DSC_05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4214818"/>
            <a:ext cx="2578688" cy="1714512"/>
          </a:xfrm>
          <a:prstGeom prst="rect">
            <a:avLst/>
          </a:prstGeom>
          <a:noFill/>
        </p:spPr>
      </p:pic>
      <p:pic>
        <p:nvPicPr>
          <p:cNvPr id="9" name="Picture 3" descr="C:\Users\1\Desktop\театральный фестиваль ноябрь 2018\ТЕАТРАЛЬНЫЙ ФЕСТИВАЛЬ\DSC_05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4785" y="4189558"/>
            <a:ext cx="2471243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5" descr="C:\Users\1\Desktop\театральный фестиваль ноябрь 2018\ТЕАТРАЛЬНЫЙ ФЕСТИВАЛЬ\DSC_05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6883" y="4332434"/>
            <a:ext cx="2578688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1\Desktop\театральный фестиваль ноябрь 2018\ТЕАТРАЛЬНЫЙ ФЕСТИВАЛЬ\DSC_055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2714620"/>
            <a:ext cx="3071834" cy="2117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Осень в лесу – </a:t>
            </a:r>
            <a:br>
              <a:rPr lang="ru-RU" dirty="0" smtClean="0"/>
            </a:br>
            <a:r>
              <a:rPr lang="ru-RU" sz="3100" dirty="0" smtClean="0"/>
              <a:t>кукольный спектакль младшая группа </a:t>
            </a:r>
            <a:endParaRPr lang="ru-RU" sz="3100" dirty="0"/>
          </a:p>
        </p:txBody>
      </p:sp>
      <p:pic>
        <p:nvPicPr>
          <p:cNvPr id="2050" name="Picture 2" descr="C:\Users\1\Desktop\театральный фестиваль ноябрь 2018\ТЕАТРАЛЬНЫЙ ФЕСТИВАЛЬ\DSC_05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8" y="4151125"/>
            <a:ext cx="3104192" cy="2063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1\Desktop\театральный фестиваль ноябрь 2018\ТЕАТРАЛЬНЫЙ ФЕСТИВАЛЬ\DSC_05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714488"/>
            <a:ext cx="3214710" cy="213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DSC_06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4000504"/>
            <a:ext cx="3214678" cy="2137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1\Desktop\театральный фестиваль ноябрь 2018\ТЕАТРАЛЬНЫЙ ФЕСТИВАЛЬ\DSC_06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1785926"/>
            <a:ext cx="3214711" cy="2137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928826"/>
          </a:xfrm>
        </p:spPr>
        <p:txBody>
          <a:bodyPr>
            <a:normAutofit/>
          </a:bodyPr>
          <a:lstStyle/>
          <a:p>
            <a:r>
              <a:rPr lang="ru-RU" dirty="0" smtClean="0"/>
              <a:t>Сказка о глупом мышонке</a:t>
            </a:r>
            <a:br>
              <a:rPr lang="ru-RU" dirty="0" smtClean="0"/>
            </a:br>
            <a:r>
              <a:rPr lang="ru-RU" dirty="0" smtClean="0"/>
              <a:t>С.Маршак</a:t>
            </a:r>
            <a:br>
              <a:rPr lang="ru-RU" dirty="0" smtClean="0"/>
            </a:br>
            <a:r>
              <a:rPr lang="ru-RU" sz="2800" dirty="0" smtClean="0"/>
              <a:t>дети подготовительной группы</a:t>
            </a:r>
            <a:endParaRPr lang="ru-RU" sz="2800" dirty="0"/>
          </a:p>
        </p:txBody>
      </p:sp>
      <p:pic>
        <p:nvPicPr>
          <p:cNvPr id="5122" name="Picture 2" descr="C:\Users\1\Desktop\театральный фестиваль ноябрь 2018\ТЕАТРАЛЬНЫЙ ФЕСТИВАЛЬ\DSC_05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9" y="2428868"/>
            <a:ext cx="2547410" cy="16937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1\Desktop\театральный фестиваль ноябрь 2018\ТЕАТРАЛЬНЫЙ ФЕСТИВАЛЬ\DSC_05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214818"/>
            <a:ext cx="2578689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C:\Users\1\Desktop\театральный фестиваль ноябрь 2018\ТЕАТРАЛЬНЫЙ ФЕСТИВАЛЬ\DSC_06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4286256"/>
            <a:ext cx="2578689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 descr="C:\Users\1\Desktop\театральный фестиваль ноябрь 2018\ТЕАТРАЛЬНЫЙ ФЕСТИВАЛЬ\DSC_06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2500306"/>
            <a:ext cx="2579009" cy="1714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1\Desktop\театральный фестиваль ноябрь 2018\ТЕАТРАЛЬНЫЙ ФЕСТИВАЛЬ\DSC_06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74" y="2571744"/>
            <a:ext cx="2471243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1\Desktop\театральный фестиваль ноябрь 2018\ТЕАТРАЛЬНЫЙ ФЕСТИВАЛЬ\DSC_06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4357694"/>
            <a:ext cx="2506994" cy="1666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5716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Красная шапочка </a:t>
            </a:r>
            <a:br>
              <a:rPr lang="ru-RU" dirty="0" smtClean="0"/>
            </a:br>
            <a:r>
              <a:rPr lang="ru-RU" sz="3100" dirty="0" smtClean="0"/>
              <a:t>Ш.Перро</a:t>
            </a:r>
            <a:br>
              <a:rPr lang="ru-RU" sz="3100" dirty="0" smtClean="0"/>
            </a:br>
            <a:r>
              <a:rPr lang="ru-RU" sz="3100" dirty="0" smtClean="0"/>
              <a:t>дети старшей группы</a:t>
            </a:r>
            <a:endParaRPr lang="ru-RU" sz="3100" dirty="0"/>
          </a:p>
        </p:txBody>
      </p:sp>
      <p:pic>
        <p:nvPicPr>
          <p:cNvPr id="3074" name="Picture 2" descr="C:\Users\1\Desktop\театральный фестиваль ноябрь 2018\ТЕАТРАЛЬНЫЙ ФЕСТИВАЛЬ\DSC_0572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7773" y="2643183"/>
            <a:ext cx="2520000" cy="16755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1\Desktop\театральный фестиваль ноябрь 2018\ТЕАТРАЛЬНЫЙ ФЕСТИВАЛЬ\DSC_0573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1" y="4329012"/>
            <a:ext cx="2520000" cy="16754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C:\Users\1\Desktop\театральный фестиваль ноябрь 2018\фото сад\DSC_05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1" y="2571744"/>
            <a:ext cx="2520000" cy="1675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5" descr="C:\Users\1\Desktop\театральный фестиваль ноябрь 2018\фото сад\DSC_057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2571744"/>
            <a:ext cx="2520000" cy="17999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57884" y="4357692"/>
            <a:ext cx="2520000" cy="1828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C:\Users\1\Desktop\театральный фестиваль ноябрь 2018\фото сад\DSC_055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14678" y="4328978"/>
            <a:ext cx="2520000" cy="16755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ablon1">
  <a:themeElements>
    <a:clrScheme name="Другая 3">
      <a:dk1>
        <a:srgbClr val="22210B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shablon1</Template>
  <TotalTime>338</TotalTime>
  <Words>137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shablon1</vt:lpstr>
      <vt:lpstr>СКАЗКА В ГОСТИ К НАМ ПРИШЛА </vt:lpstr>
      <vt:lpstr>ТЕАТРАЛЬНЫЙ ФЕСТИВАЛЬ, посвященный Дню Матери </vt:lpstr>
      <vt:lpstr>Слайд 3</vt:lpstr>
      <vt:lpstr>  цель: Развитие творческих способностей детей старшего дошкольного возраста средствами театрального искусства.  </vt:lpstr>
      <vt:lpstr>Приготовили афиши</vt:lpstr>
      <vt:lpstr>Как коза избушку построила коллектив взрослых и детей</vt:lpstr>
      <vt:lpstr>Осень в лесу –  кукольный спектакль младшая группа </vt:lpstr>
      <vt:lpstr>Сказка о глупом мышонке С.Маршак дети подготовительной группы</vt:lpstr>
      <vt:lpstr>Красная шапочка  Ш.Перро дети старшей группы</vt:lpstr>
      <vt:lpstr>Алёнушка и лиса русская народная сказка дети средней группы</vt:lpstr>
      <vt:lpstr>   Жюри серьезно работало        над итогами фестиваля,                                          а родители «болели…»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В ГОСТИ К НАМ ПРИШЛА</dc:title>
  <dc:creator>1</dc:creator>
  <cp:lastModifiedBy>1</cp:lastModifiedBy>
  <cp:revision>39</cp:revision>
  <dcterms:created xsi:type="dcterms:W3CDTF">2018-12-17T06:03:36Z</dcterms:created>
  <dcterms:modified xsi:type="dcterms:W3CDTF">2018-12-26T10:44:10Z</dcterms:modified>
</cp:coreProperties>
</file>