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79" r:id="rId12"/>
    <p:sldId id="280" r:id="rId13"/>
    <p:sldId id="274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1010" y="-387424"/>
            <a:ext cx="7992888" cy="2386028"/>
          </a:xfrm>
        </p:spPr>
        <p:txBody>
          <a:bodyPr>
            <a:normAutofit/>
          </a:bodyPr>
          <a:lstStyle/>
          <a:p>
            <a:pPr algn="ctr"/>
            <a:r>
              <a:rPr lang="ru-RU" sz="4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Технология организации самостоятельной деятельности школьников</a:t>
            </a:r>
            <a:endParaRPr lang="ru-RU" sz="4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6021288"/>
            <a:ext cx="3814192" cy="657926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 студентка 32-шк. группы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Кальзова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Диана Дмитриевна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50" y="2132856"/>
            <a:ext cx="4929809" cy="3373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выполнения самостоятельной работы (для ученика)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5112568" cy="52863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1. Определение цели самостоятельной работы.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2. Конкретизация познавательной (проблемной или практической) задачи.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3. Самооценка готовности к самостоятельной работе по решению поставленной или выбранной задачи.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4. Выбор адекватного способа действий, ведущего к решению задачи (выбор путей и средств для ее решения).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5. Планирование (самостоятельно или с помощью преподавателя) самостоятельной работы по решению задачи.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6. Реализация программы выполнения самостоятельной работы.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7. Самоконтроль выполнения самостоятельной работы, оценивание полученных результатов.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571612"/>
            <a:ext cx="3162537" cy="2185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88640"/>
            <a:ext cx="5184576" cy="61206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выделяется четыре уровня самостоятельной деятельности учащихся в соответствии с их учебными возможностями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копирующие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 (по образцу)- что является подготовительной работой к самостоятельной деятельности;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репродуктивная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деятельность-воспроизведение информации об объекте и его свойствах, не выходящая за пределы памяти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- есть выход за пределы образца, требует самостоятельных выводов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собственно самостоятельная деятельность - новая ситуация, выработка гипотетических аналогов мышления. 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36004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835697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4392488" cy="561662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к организации самостоятельной работы на уроке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Любая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 на уроке должна иметь конкретную цель и ученик должен знать пути ее достижения.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должна соответствовать учебным возможностям ученика. Переход от одного уровня сложности к другому должен быть постепенным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обеспечивает сочетание разнообразных видов самостоятельной работы и управление самим процессом работы.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должна иметь минимум шаблонности, ибо основная ее задача-развитие познавательных способностей, инициативы и творчества ученика.</a:t>
            </a:r>
          </a:p>
          <a:p>
            <a:endParaRPr lang="ru-RU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5919" y1="23363" x2="15485" y2="31476"/>
                        <a14:foregroundMark x1="15919" y1="17889" x2="17511" y2="23363"/>
                        <a14:foregroundMark x1="35022" y1="18573" x2="39508" y2="26100"/>
                        <a14:foregroundMark x1="35022" y1="25709" x2="48625" y2="12121"/>
                        <a14:foregroundMark x1="44573" y1="15543" x2="65702" y2="25709"/>
                        <a14:foregroundMark x1="59190" y1="16227" x2="41100" y2="28446"/>
                        <a14:foregroundMark x1="56151" y1="26393" x2="55716" y2="16911"/>
                        <a14:foregroundMark x1="87265" y1="43011" x2="90304" y2="48778"/>
                        <a14:foregroundMark x1="44573" y1="86119" x2="56585" y2="871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571479"/>
            <a:ext cx="2438010" cy="3609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67249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216" y="0"/>
            <a:ext cx="4033597" cy="48737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</a:t>
            </a:r>
          </a:p>
          <a:p>
            <a:pPr algn="ctr"/>
            <a:r>
              <a:rPr lang="ru-RU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на этапе решения поставленной задачи. </a:t>
            </a:r>
            <a:endParaRPr lang="ru-RU" u="sng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Спиши. Найди слова с чередованием согласных в корне. Обозначь корень, подчеркни чередование. Есть ли отличия между корнями?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ухо – шапка – ушанка, ловить рыбу – ловлю мячик, шапка из пуха – пушистый воротник.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сильных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учеников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Сережа сказал, что в паре слов жучок – сучок есть чередование согласных [ж\\с]. Прав ли Серёжа?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88640"/>
            <a:ext cx="4176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</a:t>
            </a:r>
          </a:p>
          <a:p>
            <a:pPr algn="ctr"/>
            <a:r>
              <a:rPr lang="ru-RU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на этапе контроля и самоконтроля. </a:t>
            </a:r>
            <a:endParaRPr lang="ru-RU" u="sng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Запиши слова в два столбика.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бесе…ка, ни…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ка,отга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салфе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тетра…ка,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селё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сосе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се…ка,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незабу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площа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…ка.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забывай о родственных словах, ласково называющих маленький предмет.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58012"/>
            <a:ext cx="2664296" cy="2409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69688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57343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4293096"/>
            <a:ext cx="5549502" cy="2481139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	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</a:t>
            </a:r>
            <a:r>
              <a:rPr lang="ru-RU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вид познавательной деятельности, в котором предполагается определенный уровень самостоятельности во всех структурных компонентах деятельности – от постановки проблемы до осуществления контроля, самоконтроля и коррекции  с диалектическим переводом от выполнения простых видов работы к более сложным, носящим поисковый характер, с постоянной трансформацией руководящей роли педагогического управления в сторону ее перехода в формы ориентации и коррекции с передачей всех функций самому обучающемуся, но лишь по мере овладения методикой самостоятельной работы.</a:t>
            </a: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4392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Де́ятельность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(активность) — процесс (процессы) активного взаимодействия субъекта с объектом, во время которого субъект удовлетворяет какие-либо свои потребности, достигает цели.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3987532" cy="2236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00562" y="1500174"/>
            <a:ext cx="4169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Самостоятельность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приобретаемое качество личности, оно формируется по мере взросления личности при наличии целого ряда условий, наиболее значительным из которых является расширение круга тех видов деятельности и тех сфер общения, где человек может обходиться без посторонней помощи, надеясь исключительно на имеющийся личный опыт.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технологии самостоятельной деятельности школьника: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4618856" cy="487375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мотивировать обучающихся к освоению учебных программ;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повысить ответственность обучающихся за свою учебу;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обучающихся самостоятельно добывать знания из различных источников;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навыков и умений самообразовательной, исследовательской и творческой деятельности старшеклассников;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 обучающихся системное мышление на основе самостоятельной работы над выполнением  индивидуальных творческих заданий по учебным дисциплинам и т.п.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214554"/>
            <a:ext cx="3638178" cy="2425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459432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1. Подготовительный этап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4824536" cy="50720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1. Корректировка учебных программ с добавлением дополнительных разделов: определение тем для самостоятельной работы, сопровождение самостоятельной работы и контроль за её выполнением (с указанием организационных форм самостоятельной работы)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2. Разработка УМК по предмету.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3. Отбор видов учебной работы, соответствующих основным целям и задачам учебной программы.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4. Разработка заданий для самостоятельной работы.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5. Расчет количества часов и суммы баллов, которые должен набрать обучающихся в ходе выполнения самостоятельной работы.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6. Разработка технологической карты самостоятельной работы ученика с указанием избыточных форм, методов и средств учения для предоставления учащемуся возможности выбора.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46444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459432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2. Этап целеполагания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180528" y="908720"/>
            <a:ext cx="4906888" cy="26928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Предъявление обучающемуся технологической карты самостоятельной работы с целью выработки плана.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857496"/>
            <a:ext cx="4179123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этап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908720"/>
            <a:ext cx="410445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1. Осуществление самостоятельной учебно-познавательной деятельности.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2. Оценивание выполненной работы. Сравнение деятельности с эталоном или с критериями. В случае несовпадения – шаг 3.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3. Коррекция деятельности.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4. Самостоятельное оценивание выполненной работы, полученного образовательного результата.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2285992"/>
            <a:ext cx="3923928" cy="2613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Контрольно-оценочный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692696"/>
            <a:ext cx="4690864" cy="48737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Оценивание деятельности может проходить в разных форматах: 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комплексное оценивание заданий на основе технологической карты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ведение рефлексивного дневника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защита проектных и исследовательских работ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защита портфолио, другое.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643050"/>
            <a:ext cx="3593976" cy="2898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459432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5. Рефлексивный.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5472608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ценивание учебных достижений обучающегося и себя как субъекта учебно-познавательной деятельности.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Проводить на основе следующих вопросов: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получилось, что нет при осуществлении учебной деятельности? Если не получилось, то почему, что помешало?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компетенции, УУД удалось развить? В чем проявляется моя некомпетентность? Можно ли это исправить?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учебные и личностные достижения сопутствовали этому курсу?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ещё необходимо сделать в рамках самообразования?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Аналитический.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75856" y="836712"/>
            <a:ext cx="5340559" cy="259228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	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анализирует полученные результаты, делает выводы и вносит коррективы в учебные задания и т.д.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5184480" cy="388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592</TotalTime>
  <Words>669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Технология организации самостоятельной деятельности школьников</vt:lpstr>
      <vt:lpstr>Слайд 2</vt:lpstr>
      <vt:lpstr>Задачи технологии самостоятельной деятельности школьника: </vt:lpstr>
      <vt:lpstr>1. Подготовительный этап</vt:lpstr>
      <vt:lpstr>2. Этап целеполагания</vt:lpstr>
      <vt:lpstr>3. Деятельностный этап</vt:lpstr>
      <vt:lpstr>4. Контрольно-оценочный</vt:lpstr>
      <vt:lpstr>5. Рефлексивный.</vt:lpstr>
      <vt:lpstr>6. Аналитический.</vt:lpstr>
      <vt:lpstr>Этапы выполнения самостоятельной работы (для ученика)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организации самостоятельной деятельности школьников</dc:title>
  <dc:creator>Администратор</dc:creator>
  <cp:lastModifiedBy>Пользователь Windows</cp:lastModifiedBy>
  <cp:revision>51</cp:revision>
  <dcterms:created xsi:type="dcterms:W3CDTF">2014-11-04T04:39:42Z</dcterms:created>
  <dcterms:modified xsi:type="dcterms:W3CDTF">2018-12-26T20:11:41Z</dcterms:modified>
</cp:coreProperties>
</file>