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fony-kartinki.ru/_ph/20/2/7328882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5" name="Picture 11" descr="C:\Users\Римма\Desktop\maxresdefault.png"/>
          <p:cNvPicPr>
            <a:picLocks noChangeAspect="1" noChangeArrowheads="1"/>
          </p:cNvPicPr>
          <p:nvPr/>
        </p:nvPicPr>
        <p:blipFill>
          <a:blip r:embed="rId3"/>
          <a:srcRect l="3906" t="2083" b="312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004822" y="2967335"/>
            <a:ext cx="6213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У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стный счет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2786050" y="2143116"/>
            <a:ext cx="2880320" cy="2592288"/>
            <a:chOff x="3131840" y="836712"/>
            <a:chExt cx="2880320" cy="259228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131840" y="1988840"/>
              <a:ext cx="1440160" cy="144016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0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572000" y="1988840"/>
              <a:ext cx="1440160" cy="144016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0" b="1" dirty="0" smtClean="0">
                  <a:solidFill>
                    <a:srgbClr val="002060"/>
                  </a:solidFill>
                </a:rPr>
                <a:t>22</a:t>
              </a:r>
              <a:endParaRPr lang="ru-RU" sz="6000" b="1" dirty="0">
                <a:solidFill>
                  <a:srgbClr val="002060"/>
                </a:solidFill>
              </a:endParaRPr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>
              <a:off x="3131840" y="836712"/>
              <a:ext cx="2880320" cy="115212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b="1" dirty="0" smtClean="0">
                  <a:solidFill>
                    <a:srgbClr val="002060"/>
                  </a:solidFill>
                </a:rPr>
                <a:t>30</a:t>
              </a:r>
              <a:endParaRPr lang="ru-RU" sz="6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1357290" y="5143512"/>
            <a:ext cx="1008112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8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43306" y="5143512"/>
            <a:ext cx="1008112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9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72198" y="5143512"/>
            <a:ext cx="1008112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7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20482" name="Picture 2" descr="C:\Users\Римма\Desktop\XPZdZffzse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3724275" cy="315753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500562" y="714356"/>
            <a:ext cx="435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02 3.75578E-6 L 0.1757 -0.239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Римма\Desktop\XPZdZffzse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428603"/>
            <a:ext cx="2857520" cy="21431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2285992"/>
            <a:ext cx="1071570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2285992"/>
            <a:ext cx="1000132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000364" y="1285860"/>
            <a:ext cx="2071702" cy="1000132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14546" y="4286256"/>
            <a:ext cx="928694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868" y="4214818"/>
            <a:ext cx="1000132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7818" y="4286256"/>
            <a:ext cx="928694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6586E-6 L 0.05469 -0.2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3689667" y="3284823"/>
          <a:ext cx="1764665" cy="1156716"/>
        </p:xfrm>
        <a:graphic>
          <a:graphicData uri="http://schemas.openxmlformats.org/drawingml/2006/table">
            <a:tbl>
              <a:tblPr/>
              <a:tblGrid>
                <a:gridCol w="294005"/>
                <a:gridCol w="294005"/>
                <a:gridCol w="294005"/>
                <a:gridCol w="294005"/>
                <a:gridCol w="294005"/>
                <a:gridCol w="294640"/>
              </a:tblGrid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465"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62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71435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Математический кроссворд</a:t>
            </a:r>
            <a:endParaRPr lang="ru-RU" sz="4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4143380"/>
            <a:ext cx="235051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 горизонтали</a:t>
            </a:r>
            <a:r>
              <a:rPr lang="ru-R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25 + 7 =</a:t>
            </a:r>
          </a:p>
          <a:p>
            <a:pPr marL="342900" indent="-342900">
              <a:buAutoNum type="arabicPeriod" startAt="2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75 – 8 =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3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38 + 9 =</a:t>
            </a:r>
          </a:p>
          <a:p>
            <a:pPr marL="342900" indent="-342900">
              <a:buAutoNum type="arabicPeriod" startAt="4"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67 – 8 =</a:t>
            </a:r>
          </a:p>
          <a:p>
            <a:pPr marL="342900" indent="-342900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5.  46 + 5 </a:t>
            </a:r>
            <a:r>
              <a:rPr lang="ru-RU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2786058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2786058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00628" y="3357562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00628" y="2214554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643570" y="2214554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2214554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071802" y="3357562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428860" y="2214554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428860" y="3357562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643570" y="3357562"/>
            <a:ext cx="6429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143108" y="20716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57554" y="285749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14876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14876" y="20716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00232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71736" y="2071678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3  2</a:t>
            </a:r>
            <a:endParaRPr lang="ru-RU" sz="4800" dirty="0"/>
          </a:p>
        </p:txBody>
      </p:sp>
      <p:sp>
        <p:nvSpPr>
          <p:cNvPr id="45" name="TextBox 44"/>
          <p:cNvSpPr txBox="1"/>
          <p:nvPr/>
        </p:nvSpPr>
        <p:spPr>
          <a:xfrm>
            <a:off x="5143504" y="2071678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6  7</a:t>
            </a:r>
            <a:endParaRPr lang="ru-RU" sz="4800" dirty="0"/>
          </a:p>
        </p:txBody>
      </p:sp>
      <p:sp>
        <p:nvSpPr>
          <p:cNvPr id="46" name="TextBox 45"/>
          <p:cNvSpPr txBox="1"/>
          <p:nvPr/>
        </p:nvSpPr>
        <p:spPr>
          <a:xfrm>
            <a:off x="3857620" y="2643182"/>
            <a:ext cx="12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4  7</a:t>
            </a:r>
            <a:endParaRPr lang="ru-RU" sz="4800" dirty="0"/>
          </a:p>
        </p:txBody>
      </p:sp>
      <p:sp>
        <p:nvSpPr>
          <p:cNvPr id="47" name="TextBox 46"/>
          <p:cNvSpPr txBox="1"/>
          <p:nvPr/>
        </p:nvSpPr>
        <p:spPr>
          <a:xfrm>
            <a:off x="2571736" y="3214686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5  9</a:t>
            </a:r>
            <a:endParaRPr lang="ru-RU" sz="4800" dirty="0"/>
          </a:p>
        </p:txBody>
      </p:sp>
      <p:sp>
        <p:nvSpPr>
          <p:cNvPr id="48" name="TextBox 47"/>
          <p:cNvSpPr txBox="1"/>
          <p:nvPr/>
        </p:nvSpPr>
        <p:spPr>
          <a:xfrm>
            <a:off x="5072066" y="3214686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5  1</a:t>
            </a:r>
            <a:endParaRPr lang="ru-RU" sz="4800" dirty="0"/>
          </a:p>
        </p:txBody>
      </p:sp>
      <p:pic>
        <p:nvPicPr>
          <p:cNvPr id="1026" name="Picture 2" descr="C:\Users\Римма\Desktop\imag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929066"/>
            <a:ext cx="2019300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642918"/>
            <a:ext cx="79779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Математический кроссворд</a:t>
            </a:r>
            <a:endParaRPr lang="ru-RU" sz="4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571612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2143116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2714620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3286124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2714620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3286124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2143116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714744" y="1571612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14546" y="3857628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4429132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3857628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4429132"/>
            <a:ext cx="50006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214546" y="128586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14744" y="128586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86050" y="242886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86116" y="242886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5984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8618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3438" y="1500174"/>
            <a:ext cx="4286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вертикали: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57 – 12 =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43 + 8 =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62 – 7 =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27 + 6 =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54 – 8 =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73 + 9 =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14546" y="1428736"/>
            <a:ext cx="4700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86182" y="1500174"/>
            <a:ext cx="357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14612" y="2643182"/>
            <a:ext cx="2143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86116" y="2571744"/>
            <a:ext cx="428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14546" y="3786190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14744" y="3786190"/>
            <a:ext cx="5000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82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Picture 2" descr="C:\Users\Римма\Desktop\imag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929066"/>
            <a:ext cx="2019300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9" name="Picture 3" descr="C:\Users\Римма\Desktop\51fccc7d7519fea84c85898572d90843_XL.png"/>
          <p:cNvPicPr>
            <a:picLocks noChangeAspect="1" noChangeArrowheads="1"/>
          </p:cNvPicPr>
          <p:nvPr/>
        </p:nvPicPr>
        <p:blipFill>
          <a:blip r:embed="rId3"/>
          <a:srcRect l="21053" r="15789"/>
          <a:stretch>
            <a:fillRect/>
          </a:stretch>
        </p:blipFill>
        <p:spPr bwMode="auto">
          <a:xfrm>
            <a:off x="428596" y="3286124"/>
            <a:ext cx="2214578" cy="30718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714356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Segoe Script" pitchFamily="34" charset="0"/>
                <a:cs typeface="Times New Roman" pitchFamily="18" charset="0"/>
              </a:rPr>
              <a:t>Правильно или  не правильно</a:t>
            </a:r>
            <a:endParaRPr lang="ru-RU" sz="4800" b="1" i="1" dirty="0"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2786058"/>
            <a:ext cx="30003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10 - 5=6</a:t>
            </a:r>
          </a:p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12 - 3=9</a:t>
            </a:r>
          </a:p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15 - 8=7</a:t>
            </a:r>
          </a:p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18 - 9=7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5893603" y="3036091"/>
            <a:ext cx="571504" cy="35719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429388" y="2857496"/>
            <a:ext cx="357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48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893603" y="5179231"/>
            <a:ext cx="571504" cy="35719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429388" y="5000636"/>
            <a:ext cx="4924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C:\Users\Римма\Desktop\Кот-Леопольд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2381250" cy="2857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4" y="1000108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Сосчитай: 12 - 7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2357430"/>
            <a:ext cx="15001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А) 4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Б) 5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В) 6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Г) 7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3857628"/>
            <a:ext cx="714380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C:\Users\Римма\Desktop\imag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000504"/>
            <a:ext cx="2019300" cy="2266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928670"/>
            <a:ext cx="70009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Найди сумму   12 + 9 = </a:t>
            </a:r>
          </a:p>
          <a:p>
            <a:endParaRPr lang="ru-RU" sz="4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   А)21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  Б) 22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 В)20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Г)19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571736" y="2357430"/>
            <a:ext cx="714380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Римма\Desktop\imag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000504"/>
            <a:ext cx="2019300" cy="2266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642918"/>
            <a:ext cx="7286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Найди разность   12 - 9 = </a:t>
            </a:r>
          </a:p>
          <a:p>
            <a:endParaRPr lang="ru-RU" sz="4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А) 2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Б) 5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В) 4</a:t>
            </a:r>
          </a:p>
          <a:p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        Г)3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71670" y="4357694"/>
            <a:ext cx="714380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Римма\Desktop\images (4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642918"/>
            <a:ext cx="2038350" cy="2238375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 rot="17054439" flipH="1">
            <a:off x="1607875" y="-117232"/>
            <a:ext cx="3268970" cy="5271105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85786" y="1500174"/>
            <a:ext cx="4500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Увеличь </a:t>
            </a:r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 на 17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464344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72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Римма\Desktop\images (4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857232"/>
            <a:ext cx="3248062" cy="1928826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 rot="15586266" flipH="1" flipV="1">
            <a:off x="4623580" y="303269"/>
            <a:ext cx="3348415" cy="5180141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357686" y="2357430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Уменьши 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32 на 8</a:t>
            </a:r>
            <a:endParaRPr lang="ru-RU" sz="4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7554" y="4643446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72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Users\Римма\Desktop\images (5).png"/>
          <p:cNvPicPr>
            <a:picLocks noChangeAspect="1" noChangeArrowheads="1"/>
          </p:cNvPicPr>
          <p:nvPr/>
        </p:nvPicPr>
        <p:blipFill>
          <a:blip r:embed="rId3"/>
          <a:srcRect l="22850" r="16063"/>
          <a:stretch>
            <a:fillRect/>
          </a:stretch>
        </p:blipFill>
        <p:spPr bwMode="auto">
          <a:xfrm>
            <a:off x="642910" y="2500306"/>
            <a:ext cx="2357454" cy="40719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500042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 какого числа надо </a:t>
            </a:r>
            <a:endParaRPr lang="ru-RU" sz="4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вычесть </a:t>
            </a:r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получить </a:t>
            </a:r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3929066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55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3.proshkolu.ru/content/media/pic/std/1000000/775000/774945-9d79a18321bb6c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8992" y="500042"/>
            <a:ext cx="50006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Задумали число, вычли из него </a:t>
            </a:r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получили </a:t>
            </a:r>
            <a:r>
              <a:rPr lang="ru-RU" sz="4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Какое число задумали?</a:t>
            </a:r>
            <a:endParaRPr lang="ru-RU" sz="4800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Римма\Desktop\0_87753_5d2aed22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3000396" cy="51435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572132" y="4857760"/>
            <a:ext cx="11208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216</Words>
  <PresentationFormat>Экран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Римма</cp:lastModifiedBy>
  <cp:revision>2</cp:revision>
  <dcterms:modified xsi:type="dcterms:W3CDTF">2016-03-30T13:46:35Z</dcterms:modified>
</cp:coreProperties>
</file>