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939CA-6550-4D67-B5F9-FEE5142204CF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A3EC81-17D0-447F-B62E-83DA42D146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F22A8-2730-482F-AB8D-D4BFC728114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3EC81-17D0-447F-B62E-83DA42D1462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3EC81-17D0-447F-B62E-83DA42D1462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27402-16D6-4487-82E7-C1C5B78247E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B9A0E-B19D-4394-83EC-94F59766B12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C7F45-DE2C-4D6C-9C55-58C713A5CCF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0BE4E-F3B2-4542-B44D-C0665AECB38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CDE76-03E1-47E7-9E23-4425072E643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17799-F530-4603-AB24-56424B78DC0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EACF1-CE5F-458A-9257-1910B8F4467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49005-671D-41FF-BCB6-64A12476389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33075-1793-477D-9B5D-010ADCA5665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18B1F-1DF6-41DE-B586-374D78626E4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725E6-487A-43D2-BD43-E3D9776157A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F9656-4E78-4090-B05B-83DD5826362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DFB68-2892-4722-AEBA-1BA3A1CCF0F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A3DF0-B09D-46B3-AFD5-49C1EFD43A3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17102-5FA2-412A-A82B-D47E28B1987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25558-ECA1-4C00-84F0-62344F2349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23E1B-7426-4892-BA31-238901A22D4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988D9-89AB-4689-8718-07B6A39EA3C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95255-7395-488B-9C02-9E1FFC12699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DD7F0-F08A-41F7-8DB6-FF7615198BF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09690-0AAE-47DD-ACB9-E8375A50998F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C5E24-391F-48CD-972F-3DA2D279BFF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EC72DB-463F-440C-9843-B56026C21A7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B34B164-321C-4B19-9D77-1F68D3967D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nkt-peterburg.mid.ru/sob27.files/image002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file:///C:\Users\admin\Desktop\&#1096;&#1082;&#1086;&#1083;&#1072;\&#1056;&#1040;&#1041;&#1054;&#1063;&#1048;&#1045;\&#1042;&#1053;&#1045;&#1059;&#1056;&#1054;&#1063;&#1050;&#1040;\&#1057;&#1055;&#1041;\&#1072;-&#1072;&#1072;&#1083;&#1077;&#1085;&#1077;%20&#1085;&#1091;&#1078;&#1085;&#1086;&#1077;\1-34-1&#1082;&#1083;&#1072;&#1089;&#1089;%20&#1089;&#1087;&#1073;\1&#1079;&#1072;&#1085;&#1103;&#1090;&#1080;&#1077;%201&#1082;&#1083;\&#1057;&#1072;&#1085;&#1082;&#1090;-&#1055;&#1077;&#1090;&#1077;&#1088;&#1073;&#1091;&#1088;&#1075;.wmv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admin\Desktop\&#1096;&#1082;&#1086;&#1083;&#1072;\&#1056;&#1040;&#1041;&#1054;&#1063;&#1048;&#1045;\&#1042;&#1053;&#1045;&#1059;&#1056;&#1054;&#1063;&#1050;&#1040;\&#1057;&#1055;&#1041;\&#1072;-&#1072;&#1072;&#1083;&#1077;&#1085;&#1077;%20&#1085;&#1091;&#1078;&#1085;&#1086;&#1077;\1-34-1&#1082;&#1083;&#1072;&#1089;&#1089;%20&#1089;&#1087;&#1073;\1&#1079;&#1072;&#1085;&#1103;&#1090;&#1080;&#1077;%201&#1082;&#1083;\&#1103;-4%20(online-v&#1087;&#1077;&#1089;&#1085;&#1103;.avi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9.jpe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11" Type="http://schemas.openxmlformats.org/officeDocument/2006/relationships/image" Target="../media/image18.png"/><Relationship Id="rId5" Type="http://schemas.openxmlformats.org/officeDocument/2006/relationships/image" Target="../media/image14.png"/><Relationship Id="rId10" Type="http://schemas.openxmlformats.org/officeDocument/2006/relationships/hyperlink" Target="http://historyteacher.ru/" TargetMode="External"/><Relationship Id="rId4" Type="http://schemas.openxmlformats.org/officeDocument/2006/relationships/image" Target="../media/image13.png"/><Relationship Id="rId9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3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93%D1%80%D0%B5%D1%87%D0%B5%D1%81%D0%BA%D0%B8%D0%B9_%D1%8F%D0%B7%D1%8B%D0%BA" TargetMode="External"/><Relationship Id="rId5" Type="http://schemas.openxmlformats.org/officeDocument/2006/relationships/hyperlink" Target="http://ru.wikipedia.org/wiki/%D0%A0%D1%83%D0%B1%D0%B5%D0%BD%D1%81" TargetMode="Externa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4290"/>
            <a:ext cx="3429000" cy="3357586"/>
          </a:xfrm>
        </p:spPr>
        <p:txBody>
          <a:bodyPr/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Здравствуй, здравствуй, Санкт - Петербург!</a:t>
            </a:r>
          </a:p>
        </p:txBody>
      </p:sp>
      <p:pic>
        <p:nvPicPr>
          <p:cNvPr id="4" name="Picture 5" descr="Картинка 1 из 230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28992" y="285729"/>
            <a:ext cx="5715008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1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85984" y="3643314"/>
            <a:ext cx="1785950" cy="2000264"/>
          </a:xfrm>
          <a:prstGeom prst="rect">
            <a:avLst/>
          </a:prstGeom>
          <a:noFill/>
        </p:spPr>
      </p:pic>
      <p:pic>
        <p:nvPicPr>
          <p:cNvPr id="7" name="Picture 2" descr="C:\Users\Катёнок\Desktop\Photo 033 (2)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20" y="3429000"/>
            <a:ext cx="1714512" cy="12353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http://ka7-tour.ru/wp-content/uploads/2011/03/kvartalnie-18b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14290"/>
            <a:ext cx="9144000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214313" y="0"/>
            <a:ext cx="8715375" cy="5286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484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Мой город - </a:t>
            </a:r>
          </a:p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Санкт-Петербург</a:t>
            </a:r>
          </a:p>
        </p:txBody>
      </p:sp>
      <p:pic>
        <p:nvPicPr>
          <p:cNvPr id="5" name="Санкт-Петербург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 cstate="screen"/>
          <a:stretch>
            <a:fillRect/>
          </a:stretch>
        </p:blipFill>
        <p:spPr>
          <a:xfrm>
            <a:off x="7572396" y="357166"/>
            <a:ext cx="800080" cy="60006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370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fs00.infourok.ru/images/doc/230/62338/1/img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85728"/>
            <a:ext cx="9144000" cy="6205306"/>
          </a:xfrm>
          <a:prstGeom prst="rect">
            <a:avLst/>
          </a:prstGeom>
          <a:noFill/>
        </p:spPr>
      </p:pic>
      <p:pic>
        <p:nvPicPr>
          <p:cNvPr id="3" name="Picture 2" descr="C:\Users\Катёнок\Desktop\Photo 033 (2)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768" y="369641"/>
            <a:ext cx="1714512" cy="1235301"/>
          </a:xfrm>
          <a:prstGeom prst="rect">
            <a:avLst/>
          </a:prstGeom>
          <a:noFill/>
        </p:spPr>
      </p:pic>
      <p:pic>
        <p:nvPicPr>
          <p:cNvPr id="4" name="я-4 (online-vпесня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357158" y="4500570"/>
            <a:ext cx="2571767" cy="1928826"/>
          </a:xfrm>
          <a:prstGeom prst="rect">
            <a:avLst/>
          </a:prstGeom>
        </p:spPr>
      </p:pic>
      <p:pic>
        <p:nvPicPr>
          <p:cNvPr id="5" name="Picture 5" descr="1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643306" y="4429132"/>
            <a:ext cx="1746521" cy="2146296"/>
          </a:xfrm>
          <a:prstGeom prst="rect">
            <a:avLst/>
          </a:prstGeom>
          <a:noFill/>
        </p:spPr>
      </p:pic>
      <p:pic>
        <p:nvPicPr>
          <p:cNvPr id="6" name="Picture 7" descr="1238425486_2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643306" y="285728"/>
            <a:ext cx="157163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17_1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14282" y="285728"/>
            <a:ext cx="1428728" cy="1520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6" name="Picture 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14290"/>
            <a:ext cx="9144000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9570" name="Picture 2" descr="C:\Users\Мама\Desktop\оформлен презен\алфавит в картинках\а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692696"/>
            <a:ext cx="1581305" cy="1643074"/>
          </a:xfrm>
          <a:prstGeom prst="rect">
            <a:avLst/>
          </a:prstGeom>
          <a:noFill/>
        </p:spPr>
      </p:pic>
      <p:pic>
        <p:nvPicPr>
          <p:cNvPr id="109571" name="Picture 3" descr="C:\Users\Мама\Desktop\оформлен презен\алфавит в картинках\з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87624" y="1412776"/>
            <a:ext cx="1690686" cy="1690686"/>
          </a:xfrm>
          <a:prstGeom prst="rect">
            <a:avLst/>
          </a:prstGeom>
          <a:noFill/>
        </p:spPr>
      </p:pic>
      <p:pic>
        <p:nvPicPr>
          <p:cNvPr id="109572" name="Picture 4" descr="C:\Users\Мама\Desktop\оформлен презен\алфавит в картинках\б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699792" y="2708920"/>
            <a:ext cx="1354148" cy="1484906"/>
          </a:xfrm>
          <a:prstGeom prst="rect">
            <a:avLst/>
          </a:prstGeom>
          <a:noFill/>
        </p:spPr>
      </p:pic>
      <p:pic>
        <p:nvPicPr>
          <p:cNvPr id="109573" name="Picture 5" descr="C:\Users\Мама\Desktop\оформлен презен\алфавит в картинках\у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83968" y="2780928"/>
            <a:ext cx="1741014" cy="1808846"/>
          </a:xfrm>
          <a:prstGeom prst="rect">
            <a:avLst/>
          </a:prstGeom>
          <a:noFill/>
        </p:spPr>
      </p:pic>
      <p:pic>
        <p:nvPicPr>
          <p:cNvPr id="109574" name="Picture 6" descr="C:\Users\Мама\Desktop\оформлен презен\алфавит в картинках\к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508104" y="1700808"/>
            <a:ext cx="1882738" cy="1928826"/>
          </a:xfrm>
          <a:prstGeom prst="rect">
            <a:avLst/>
          </a:prstGeom>
          <a:noFill/>
        </p:spPr>
      </p:pic>
      <p:pic>
        <p:nvPicPr>
          <p:cNvPr id="109575" name="Picture 7" descr="C:\Users\Мама\Desktop\оформлен презен\алфавит в картинках\а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64288" y="1484784"/>
            <a:ext cx="1581303" cy="1643073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344816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Петербургская</a:t>
            </a:r>
            <a:endParaRPr lang="ru-RU" sz="8000" dirty="0">
              <a:solidFill>
                <a:srgbClr val="FF0000"/>
              </a:solidFill>
            </a:endParaRPr>
          </a:p>
        </p:txBody>
      </p:sp>
      <p:pic>
        <p:nvPicPr>
          <p:cNvPr id="11" name="Picture 2" descr="C:\Users\Катёнок\Desktop\Photo 033.gif"/>
          <p:cNvPicPr>
            <a:picLocks noChangeAspect="1" noChangeArrowheads="1" noCrop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0" y="5500702"/>
            <a:ext cx="1290620" cy="106286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214414" y="5286388"/>
            <a:ext cx="6643734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  <a:hlinkClick r:id="rId10"/>
              </a:rPr>
              <a:t>"Народ, не знающий или забывший свое </a:t>
            </a:r>
            <a:br>
              <a:rPr lang="ru-RU" sz="2800" i="1" dirty="0" smtClean="0">
                <a:solidFill>
                  <a:srgbClr val="002060"/>
                </a:solidFill>
                <a:hlinkClick r:id="rId10"/>
              </a:rPr>
            </a:br>
            <a:r>
              <a:rPr lang="ru-RU" sz="2800" i="1" dirty="0" smtClean="0">
                <a:solidFill>
                  <a:srgbClr val="002060"/>
                </a:solidFill>
                <a:hlinkClick r:id="rId10"/>
              </a:rPr>
              <a:t>прошлое, не имеет будущего!" </a:t>
            </a:r>
            <a:r>
              <a:rPr lang="ru-RU" sz="2800" dirty="0" smtClean="0">
                <a:solidFill>
                  <a:srgbClr val="002060"/>
                </a:solidFill>
                <a:hlinkClick r:id="rId10"/>
              </a:rPr>
              <a:t/>
            </a:r>
            <a:br>
              <a:rPr lang="ru-RU" sz="2800" dirty="0" smtClean="0">
                <a:solidFill>
                  <a:srgbClr val="002060"/>
                </a:solidFill>
                <a:hlinkClick r:id="rId10"/>
              </a:rPr>
            </a:br>
            <a:r>
              <a:rPr lang="ru-RU" sz="2800" dirty="0" smtClean="0">
                <a:solidFill>
                  <a:srgbClr val="002060"/>
                </a:solidFill>
                <a:hlinkClick r:id="rId10"/>
              </a:rPr>
              <a:t>                                                           </a:t>
            </a:r>
            <a:r>
              <a:rPr lang="ru-RU" sz="2000" dirty="0" smtClean="0">
                <a:solidFill>
                  <a:srgbClr val="002060"/>
                </a:solidFill>
                <a:hlinkClick r:id="rId10"/>
              </a:rPr>
              <a:t>(Платон) 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3" name="Picture 5" descr="17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786710" y="4978894"/>
            <a:ext cx="1357290" cy="16679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714876" y="571480"/>
            <a:ext cx="4429124" cy="516098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Санкт-Петербург основал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Пётр Первый. 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16 мая 1703 года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в устье реки Невы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 был заложен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град Петров.</a:t>
            </a:r>
          </a:p>
        </p:txBody>
      </p:sp>
      <p:pic>
        <p:nvPicPr>
          <p:cNvPr id="5124" name="Picture 4" descr="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85728"/>
            <a:ext cx="4857752" cy="6350170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4" name="Picture 6" descr="17_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29322" y="4786322"/>
            <a:ext cx="1670039" cy="1731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923E1B-7426-4892-BA31-238901A22D41}" type="datetime1">
              <a:rPr lang="ru-RU" smtClean="0"/>
              <a:pPr>
                <a:defRPr/>
              </a:pPr>
              <a:t>26.12.2018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988D9-89AB-4689-8718-07B6A39EA3C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57175"/>
            <a:ext cx="9144000" cy="634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42844" y="428604"/>
            <a:ext cx="90011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27 мая 1703 – День рождения города!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В этот день царь Петр I заложил первое здание будущего города –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Петропавловскую крепость. Крепость располагается в устье реки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Невы на Заячьем острове. </a:t>
            </a:r>
          </a:p>
          <a:p>
            <a:endParaRPr lang="ru-RU" b="1" smtClean="0">
              <a:solidFill>
                <a:srgbClr val="FFFF00"/>
              </a:solidFill>
            </a:endParaRPr>
          </a:p>
          <a:p>
            <a:r>
              <a:rPr lang="ru-RU" b="1" smtClean="0">
                <a:solidFill>
                  <a:srgbClr val="FFFF00"/>
                </a:solidFill>
              </a:rPr>
              <a:t>Пётр </a:t>
            </a:r>
            <a:r>
              <a:rPr lang="ru-RU" b="1" dirty="0" smtClean="0">
                <a:solidFill>
                  <a:srgbClr val="FFFF00"/>
                </a:solidFill>
              </a:rPr>
              <a:t>I назвал город в честь своего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покровителя - Святого апостола Петра.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923E1B-7426-4892-BA31-238901A22D41}" type="datetime1">
              <a:rPr lang="ru-RU" smtClean="0"/>
              <a:pPr>
                <a:defRPr/>
              </a:pPr>
              <a:t>26.12.2018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988D9-89AB-4689-8718-07B6A39EA3C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1026" name="Picture 2" descr="https://ds03.infourok.ru/uploads/ex/0a02/0001cb39-5e8a843d/img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14291"/>
            <a:ext cx="9144000" cy="6429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ама\Desktop\23-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" y="214289"/>
            <a:ext cx="9144000" cy="63579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42918"/>
            <a:ext cx="9144000" cy="14465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FFFF00"/>
                </a:solidFill>
              </a:rPr>
              <a:t>Санкт</a:t>
            </a:r>
            <a:r>
              <a:rPr lang="ru-RU" sz="8800" dirty="0" smtClean="0"/>
              <a:t>-</a:t>
            </a:r>
            <a:r>
              <a:rPr lang="ru-RU" sz="8800" dirty="0" smtClean="0">
                <a:solidFill>
                  <a:srgbClr val="7030A0"/>
                </a:solidFill>
              </a:rPr>
              <a:t>Петер</a:t>
            </a:r>
            <a:r>
              <a:rPr lang="ru-RU" sz="8800" dirty="0" smtClean="0">
                <a:solidFill>
                  <a:srgbClr val="FF0000"/>
                </a:solidFill>
              </a:rPr>
              <a:t>бург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072206"/>
            <a:ext cx="271461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err="1" smtClean="0"/>
              <a:t>Санкт-это</a:t>
            </a:r>
            <a:r>
              <a:rPr lang="ru-RU" dirty="0" smtClean="0"/>
              <a:t> святой человек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00364" y="2786058"/>
            <a:ext cx="2786082" cy="3484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3000364" y="6286520"/>
            <a:ext cx="2786082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hlinkClick r:id="rId5" tooltip="Рубенс"/>
              </a:rPr>
              <a:t>Рубенс</a:t>
            </a:r>
            <a:r>
              <a:rPr lang="ru-RU" sz="2000" dirty="0" smtClean="0"/>
              <a:t>, «Апостол Пётр»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2071679"/>
            <a:ext cx="9144000" cy="6429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Имя Пётр (</a:t>
            </a:r>
            <a:r>
              <a:rPr lang="ru-RU" dirty="0" err="1" smtClean="0"/>
              <a:t>Petrus</a:t>
            </a:r>
            <a:r>
              <a:rPr lang="ru-RU" dirty="0" smtClean="0"/>
              <a:t>, от </a:t>
            </a:r>
            <a:r>
              <a:rPr lang="ru-RU" dirty="0" smtClean="0">
                <a:hlinkClick r:id="rId6" tooltip="Греческий язык"/>
              </a:rPr>
              <a:t>греч.</a:t>
            </a:r>
            <a:r>
              <a:rPr lang="ru-RU" dirty="0" smtClean="0"/>
              <a:t> </a:t>
            </a:r>
            <a:r>
              <a:rPr lang="ru-RU" dirty="0" err="1"/>
              <a:t>πέτρος</a:t>
            </a:r>
            <a:r>
              <a:rPr lang="ru-RU" dirty="0" err="1" smtClean="0"/>
              <a:t> </a:t>
            </a:r>
            <a:r>
              <a:rPr lang="ru-RU" dirty="0" smtClean="0"/>
              <a:t>— камень) возникло от прозвища </a:t>
            </a:r>
            <a:r>
              <a:rPr lang="ru-RU" dirty="0" err="1" smtClean="0"/>
              <a:t>Кифа</a:t>
            </a:r>
            <a:r>
              <a:rPr lang="ru-RU" dirty="0" smtClean="0"/>
              <a:t> (арам. — камень), которое ему дал Иисус. 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72198" y="2714620"/>
            <a:ext cx="307180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5929322" y="5786454"/>
            <a:ext cx="3214678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 smtClean="0"/>
              <a:t>Собор святого Петра в Ватикане, построенный над предполагаемой могилой апостола Петра</a:t>
            </a:r>
            <a:endParaRPr lang="ru-RU" sz="16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14282" y="2795174"/>
            <a:ext cx="2500329" cy="3277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heme/theme1.xml><?xml version="1.0" encoding="utf-8"?>
<a:theme xmlns:a="http://schemas.openxmlformats.org/drawingml/2006/main" name="Литература 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124</Words>
  <Application>Microsoft Office PowerPoint</Application>
  <PresentationFormat>Экран (4:3)</PresentationFormat>
  <Paragraphs>31</Paragraphs>
  <Slides>8</Slides>
  <Notes>3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Литература 3</vt:lpstr>
      <vt:lpstr>Здравствуй, здравствуй, Санкт - Петербург!</vt:lpstr>
      <vt:lpstr>Слайд 2</vt:lpstr>
      <vt:lpstr>Слайд 3</vt:lpstr>
      <vt:lpstr>Петербургская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Здравствуй, здравствуй, Санкт - Петербург!</dc:title>
  <dc:creator>admin</dc:creator>
  <cp:lastModifiedBy>admin</cp:lastModifiedBy>
  <cp:revision>7</cp:revision>
  <dcterms:created xsi:type="dcterms:W3CDTF">2018-12-26T20:18:13Z</dcterms:created>
  <dcterms:modified xsi:type="dcterms:W3CDTF">2018-12-26T20:26:54Z</dcterms:modified>
</cp:coreProperties>
</file>