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208634-4244-42EB-8E02-51FF900E2610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99D97B-F58E-42D6-8895-4E0BEB26C4D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ЖИЗНЕДЕЯТЕЛЬНОСТЬ КЛЕТКИ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6_12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71547"/>
            <a:ext cx="6000792" cy="525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Движение цитоплазмы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Движение цитоплазмы способствует перемещению в клетках питательных веществ и воздуха</a:t>
            </a:r>
          </a:p>
          <a:p>
            <a:endParaRPr lang="ru-RU" dirty="0"/>
          </a:p>
        </p:txBody>
      </p:sp>
      <p:pic>
        <p:nvPicPr>
          <p:cNvPr id="4" name="Picture 9" descr="R_2_5_clip_image001[2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928934"/>
            <a:ext cx="5815026" cy="248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Деление клеток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Деление клеток – это увеличение числа клеток.</a:t>
            </a:r>
          </a:p>
          <a:p>
            <a:pPr eaLnBrk="1" hangingPunct="1"/>
            <a:r>
              <a:rPr lang="ru-RU" smtClean="0"/>
              <a:t>В результате деления и роста клеток растут все органы растения.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Стадии деления клетки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Увеличение ядра в размере, в нем становятся хорошо заметны хромосомы</a:t>
            </a:r>
          </a:p>
          <a:p>
            <a:r>
              <a:rPr lang="ru-RU" dirty="0" smtClean="0"/>
              <a:t>Самоудвоение хромосом</a:t>
            </a:r>
          </a:p>
          <a:p>
            <a:r>
              <a:rPr lang="ru-RU" dirty="0" smtClean="0"/>
              <a:t>Расхождение хромосом к разным полюсам клетки</a:t>
            </a:r>
          </a:p>
          <a:p>
            <a:r>
              <a:rPr lang="ru-RU" dirty="0" smtClean="0"/>
              <a:t>Деление цитоплазмы, органоидов и оболочки</a:t>
            </a:r>
          </a:p>
          <a:p>
            <a:r>
              <a:rPr lang="ru-RU" dirty="0" smtClean="0"/>
              <a:t>Образование двух новых клеток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Увеличение ядра в размере, в нем становятся хорошо заметны хромосомы</a:t>
            </a:r>
          </a:p>
          <a:p>
            <a:r>
              <a:rPr lang="ru-RU" dirty="0" smtClean="0"/>
              <a:t>Самоудвоение хромосом</a:t>
            </a:r>
          </a:p>
          <a:p>
            <a:r>
              <a:rPr lang="ru-RU" dirty="0" smtClean="0"/>
              <a:t>Расхождение хромосом к разным полюсам клетки</a:t>
            </a:r>
          </a:p>
          <a:p>
            <a:r>
              <a:rPr lang="ru-RU" dirty="0" smtClean="0"/>
              <a:t>Деление цитоплазмы, органоидов и оболочки</a:t>
            </a:r>
          </a:p>
          <a:p>
            <a:r>
              <a:rPr lang="ru-RU" dirty="0" smtClean="0"/>
              <a:t>Образование двух новых клеток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Сказка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 житии-бытии растительной клетки.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А сейчас мы еще раз зайдем в гости к нашей таинственной клетке. И для этого я прочитаю вам сказку, а вы изобразите то, о чем мы говорили на уроке.</a:t>
            </a:r>
          </a:p>
          <a:p>
            <a:r>
              <a:rPr lang="ru-RU" dirty="0" smtClean="0"/>
              <a:t>Загляните на часок В нашу клетку-теремок, В цитоплазме там и тут</a:t>
            </a:r>
          </a:p>
          <a:p>
            <a:r>
              <a:rPr lang="ru-RU" dirty="0" smtClean="0"/>
              <a:t>Органоиды живут. Там такое происходит: Цитоплазма кругом ходит,</a:t>
            </a:r>
          </a:p>
          <a:p>
            <a:r>
              <a:rPr lang="ru-RU" dirty="0" smtClean="0"/>
              <a:t>Помогает то движенье В клетке чудным превращеньям.</a:t>
            </a:r>
          </a:p>
          <a:p>
            <a:r>
              <a:rPr lang="ru-RU" dirty="0" smtClean="0"/>
              <a:t>Их не видел Левенгук, Удивился б Роберт Гук. В клетку пища поступает</a:t>
            </a:r>
          </a:p>
          <a:p>
            <a:r>
              <a:rPr lang="ru-RU" dirty="0" smtClean="0"/>
              <a:t>Очень даже непростая. Днем и ночью круглый год  Поступает кислород, Должен пищу он окислить,  А из клетки — углекислый.  Часть — отложится в запас,  Что не нужно, в тот же час.  Удаляется из клетки.  Это не одно мгновенье — Столько,  сколь живет растение.  Мы вам сказку рассказали. Что о клетке вы узнали?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♦ Поставь оценку в маршрутном листе урока, раскрасив </a:t>
            </a:r>
            <a:r>
              <a:rPr lang="ru-RU" dirty="0" err="1" smtClean="0"/>
              <a:t>смайл</a:t>
            </a:r>
            <a:r>
              <a:rPr lang="ru-RU" dirty="0" smtClean="0"/>
              <a:t> в такие цвета: красный — отлично; зеленый — хорошо; синий — недостаточно хорошо.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11" name="Улыбающееся лицо 10"/>
          <p:cNvSpPr/>
          <p:nvPr/>
        </p:nvSpPr>
        <p:spPr>
          <a:xfrm flipH="1">
            <a:off x="2500297" y="3571876"/>
            <a:ext cx="3643337" cy="2286016"/>
          </a:xfrm>
          <a:prstGeom prst="smileyFac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№ 9</a:t>
            </a:r>
            <a:r>
              <a:rPr lang="ru-RU" dirty="0" smtClean="0"/>
              <a:t>(вопросы </a:t>
            </a:r>
            <a:r>
              <a:rPr lang="ru-RU" dirty="0" smtClean="0"/>
              <a:t>после параграфа)</a:t>
            </a:r>
          </a:p>
          <a:p>
            <a:r>
              <a:rPr lang="ru-RU" dirty="0" smtClean="0"/>
              <a:t>Зарисовать рост клетки.</a:t>
            </a:r>
          </a:p>
          <a:p>
            <a:r>
              <a:rPr lang="ru-RU" dirty="0" smtClean="0"/>
              <a:t>Сообщение «Интересные факты о жизни клетки»</a:t>
            </a:r>
          </a:p>
          <a:p>
            <a:r>
              <a:rPr lang="ru-RU" dirty="0" smtClean="0"/>
              <a:t>(по желанию)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«Чтобы переваривать знания, надо поглощать их с аппетитом»</a:t>
            </a:r>
          </a:p>
          <a:p>
            <a:r>
              <a:rPr lang="ru-RU" dirty="0"/>
              <a:t> </a:t>
            </a:r>
            <a:r>
              <a:rPr lang="ru-RU" dirty="0" smtClean="0"/>
              <a:t>              Анатоль Франс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процессы в клетке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Обмен веществ</a:t>
            </a:r>
          </a:p>
          <a:p>
            <a:r>
              <a:rPr lang="ru-RU" b="1" dirty="0" smtClean="0"/>
              <a:t>Дыхание</a:t>
            </a:r>
          </a:p>
          <a:p>
            <a:r>
              <a:rPr lang="ru-RU" b="1" dirty="0" smtClean="0"/>
              <a:t> Дыхание </a:t>
            </a:r>
          </a:p>
          <a:p>
            <a:r>
              <a:rPr lang="ru-RU" b="1" dirty="0" smtClean="0"/>
              <a:t>Движение цитоплазмы</a:t>
            </a:r>
          </a:p>
          <a:p>
            <a:endParaRPr lang="ru-RU" b="1" dirty="0" smtClean="0"/>
          </a:p>
          <a:p>
            <a:endParaRPr lang="ru-RU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1.В состав чего входят все органоиды?</a:t>
            </a:r>
          </a:p>
          <a:p>
            <a:r>
              <a:rPr lang="ru-RU" dirty="0"/>
              <a:t>2.Кто впервые увидел клетку?</a:t>
            </a:r>
          </a:p>
          <a:p>
            <a:r>
              <a:rPr lang="ru-RU" dirty="0"/>
              <a:t>3.Оптический прибор, позволяющий увидеть увеличенное изображение мелких предметов</a:t>
            </a:r>
          </a:p>
          <a:p>
            <a:r>
              <a:rPr lang="ru-RU" dirty="0"/>
              <a:t>4. Внутреннее вязкое полужидкое содержимое клетки.</a:t>
            </a:r>
          </a:p>
          <a:p>
            <a:r>
              <a:rPr lang="ru-RU" dirty="0"/>
              <a:t>5. Этот органоид определяет форму клетки.</a:t>
            </a:r>
          </a:p>
          <a:p>
            <a:r>
              <a:rPr lang="ru-RU" dirty="0"/>
              <a:t>6. С помощью чего сообщаются между собой клетки?</a:t>
            </a:r>
          </a:p>
          <a:p>
            <a:r>
              <a:rPr lang="ru-RU" dirty="0"/>
              <a:t>7. Органоид имеет вид пузырька, заполненного клеточным соком.</a:t>
            </a:r>
          </a:p>
          <a:p>
            <a:r>
              <a:rPr lang="ru-RU" dirty="0"/>
              <a:t>8. Органоид клетки, где хранится наследственная информация.</a:t>
            </a:r>
          </a:p>
          <a:p>
            <a:r>
              <a:rPr lang="ru-RU" dirty="0"/>
              <a:t>9. Эти органоиды могут быть зеленого, красного цвета, бесцветными. 0 каких органоидах идет речь?</a:t>
            </a:r>
          </a:p>
          <a:p>
            <a:r>
              <a:rPr lang="ru-RU" dirty="0"/>
              <a:t>10. Пластиды зеленого цвета.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dirty="0"/>
              <a:t>Жизнь-это совокупность явлений, происходящих в организмах.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Процессы, характеризующие жизнь:</a:t>
            </a:r>
          </a:p>
          <a:p>
            <a:r>
              <a:rPr lang="ru-RU" dirty="0"/>
              <a:t>питание, дыхание, рост, размножение, раздражение.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 — «Процессы жизнедеятельности».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используя знания о клетке,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доказать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что в клетке протекают процессы жизнедеятельности.</a:t>
            </a:r>
          </a:p>
          <a:p>
            <a:r>
              <a:rPr lang="ru-RU" dirty="0" smtClean="0"/>
              <a:t>План урока:</a:t>
            </a:r>
            <a:endParaRPr lang="ru-RU" dirty="0"/>
          </a:p>
          <a:p>
            <a:r>
              <a:rPr lang="ru-RU" dirty="0"/>
              <a:t>1. Обмен веществ.</a:t>
            </a:r>
          </a:p>
          <a:p>
            <a:r>
              <a:rPr lang="ru-RU" dirty="0"/>
              <a:t>2. Дыхание клетки.</a:t>
            </a:r>
          </a:p>
          <a:p>
            <a:r>
              <a:rPr lang="ru-RU" dirty="0"/>
              <a:t>3. Питание клетки.</a:t>
            </a:r>
          </a:p>
          <a:p>
            <a:r>
              <a:rPr lang="ru-RU" dirty="0"/>
              <a:t>4. Движение цитоплазмы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Обмен веществ -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/>
              <a:t>главное проявление жизнедеятельности клетки и всего организма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Питание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Из внешней среды в клетку растения непрерывно поступают питательные веще­ства. Это естественный процесс, без которого жизнедеятельность клетки была бы невозможна. Живая клетка обладает способностью к избирательному накоплению питательных веществ.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Дыхание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Дыхание</a:t>
            </a:r>
            <a:r>
              <a:rPr lang="ru-RU" sz="2400" dirty="0" smtClean="0"/>
              <a:t> - важнейший физиологический процесс, в результате которого происходит выделение энергии, необходимой для жизнедеятельности растительного организма. </a:t>
            </a:r>
          </a:p>
        </p:txBody>
      </p:sp>
      <p:pic>
        <p:nvPicPr>
          <p:cNvPr id="4" name="Picture 4" descr="6_0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10000"/>
            <a:ext cx="7924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527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ЖИЗНЕДЕЯТЕЛЬНОСТЬ КЛЕТКИ</vt:lpstr>
      <vt:lpstr>Слайд 2</vt:lpstr>
      <vt:lpstr>Основные процессы в клетке</vt:lpstr>
      <vt:lpstr>Кроссворд</vt:lpstr>
      <vt:lpstr>Слайд 5</vt:lpstr>
      <vt:lpstr>Тема — «Процессы жизнедеятельности».</vt:lpstr>
      <vt:lpstr>Слайд 7</vt:lpstr>
      <vt:lpstr>Питание</vt:lpstr>
      <vt:lpstr>                      Дыхание</vt:lpstr>
      <vt:lpstr>Слайд 10</vt:lpstr>
      <vt:lpstr>Движение цитоплазмы</vt:lpstr>
      <vt:lpstr>Деление клеток</vt:lpstr>
      <vt:lpstr>Стадии деления клетки</vt:lpstr>
      <vt:lpstr>Слайд 14</vt:lpstr>
      <vt:lpstr>        Сказка о житии-бытии растительной клетки. </vt:lpstr>
      <vt:lpstr>Рефлексия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ЖИЗНЕДЕЯТЕЛЬНОСТЬ КЛЕТКИ</dc:title>
  <dc:creator>User</dc:creator>
  <cp:lastModifiedBy>User</cp:lastModifiedBy>
  <cp:revision>6</cp:revision>
  <dcterms:created xsi:type="dcterms:W3CDTF">2017-11-22T13:17:59Z</dcterms:created>
  <dcterms:modified xsi:type="dcterms:W3CDTF">2017-11-22T14:08:50Z</dcterms:modified>
</cp:coreProperties>
</file>