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1" r:id="rId13"/>
    <p:sldId id="268" r:id="rId14"/>
    <p:sldId id="269" r:id="rId15"/>
    <p:sldId id="270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1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3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1" name="Picture 9" descr="0_30e0_1542319b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00563" cy="3365500"/>
          </a:xfrm>
          <a:prstGeom prst="rect">
            <a:avLst/>
          </a:prstGeom>
          <a:noFill/>
        </p:spPr>
      </p:pic>
      <p:pic>
        <p:nvPicPr>
          <p:cNvPr id="3079" name="Picture 7" descr="1243735490_lounge"/>
          <p:cNvPicPr>
            <a:picLocks noChangeAspect="1" noChangeArrowheads="1"/>
          </p:cNvPicPr>
          <p:nvPr/>
        </p:nvPicPr>
        <p:blipFill>
          <a:blip r:embed="rId3" cstate="print"/>
          <a:srcRect l="30237" b="7559"/>
          <a:stretch>
            <a:fillRect/>
          </a:stretch>
        </p:blipFill>
        <p:spPr bwMode="auto">
          <a:xfrm>
            <a:off x="4397375" y="549275"/>
            <a:ext cx="4746625" cy="6289675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6492E49-EC72-4148-9315-C4F2D263561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0D60B5-D23D-40D6-B0FB-C3CC4A7B17D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FFB1E2-9920-43D7-BA59-5C1B4867438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548087-787A-491F-B5B1-87FEE181D01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49140C-F4F8-4F31-A8BF-5934B5C5B13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D66B7-C4B6-4122-930D-8F1EA341B97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908F27-F64F-44E8-800E-0E976E6EC39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F727EA-9F51-404D-9C9F-513CAACF92F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917255-1519-4810-B9A8-93516B1F02D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7BAA72-E9D6-4DF0-8828-4BF50B87695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6D3C3B-7E80-4523-9CD3-414340FE1FC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0_30e0_1542319b_XL"/>
          <p:cNvPicPr>
            <a:picLocks noChangeAspect="1" noChangeArrowheads="1"/>
          </p:cNvPicPr>
          <p:nvPr/>
        </p:nvPicPr>
        <p:blipFill>
          <a:blip r:embed="rId13" cstate="print"/>
          <a:srcRect l="54776" t="11719"/>
          <a:stretch>
            <a:fillRect/>
          </a:stretch>
        </p:blipFill>
        <p:spPr bwMode="auto">
          <a:xfrm>
            <a:off x="0" y="0"/>
            <a:ext cx="1487488" cy="2168525"/>
          </a:xfrm>
          <a:prstGeom prst="rect">
            <a:avLst/>
          </a:prstGeom>
          <a:noFill/>
        </p:spPr>
      </p:pic>
      <p:pic>
        <p:nvPicPr>
          <p:cNvPr id="1031" name="Picture 7" descr="1243735490_lounge"/>
          <p:cNvPicPr>
            <a:picLocks noChangeAspect="1" noChangeArrowheads="1"/>
          </p:cNvPicPr>
          <p:nvPr/>
        </p:nvPicPr>
        <p:blipFill>
          <a:blip r:embed="rId14" cstate="print"/>
          <a:srcRect l="30237" b="7559"/>
          <a:stretch>
            <a:fillRect/>
          </a:stretch>
        </p:blipFill>
        <p:spPr bwMode="auto">
          <a:xfrm>
            <a:off x="4397375" y="549275"/>
            <a:ext cx="4746625" cy="6289675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16013" y="274638"/>
            <a:ext cx="75707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76B038C-4345-4F27-9F7F-853D13D62F48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3E1F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3E1F00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3E1F00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3E1F00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3E1F00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3E1F00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3E1F00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3E1F00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3E1F00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5.gif"/><Relationship Id="rId2" Type="http://schemas.openxmlformats.org/officeDocument/2006/relationships/hyperlink" Target="http://images.yandex.ru/#!/yandsearch?source=wiz&amp;uinfo=sw-1245-sh-708-fw-1020-fh-502-pd-1&amp;text=&#1072;&#1085;&#1080;&#1084;&#1072;&#1094;&#1080;&#1103; &#1082;&#1086;&#1092;&#1077;&amp;noreask=1&amp;pos=8&amp;lr=193&amp;rpt=simage&amp;img_url=http%3A%2F%2Fimg-fotki.yandex.ru%2Fget%2F5000%2Fnat14508925.37%2F0_46692_e08256b6_L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#!/yandsearch?source=wiz&amp;uinfo=sw-1245-sh-708-fw-1020-fh-502-pd-1&amp;text=&#1072;&#1085;&#1080;&#1084;&#1072;&#1094;&#1080;&#1103; &#1082;&#1086;&#1092;&#1077;&amp;noreask=1&amp;pos=10&amp;lr=193&amp;rpt=simage&amp;img_url=http%3A%2F%2Fdl7.glitter-graphics.net%2Fpub%2F344%2F344967j8ydwp5lec.gif" TargetMode="External"/><Relationship Id="rId5" Type="http://schemas.openxmlformats.org/officeDocument/2006/relationships/image" Target="../media/image4.gif"/><Relationship Id="rId4" Type="http://schemas.openxmlformats.org/officeDocument/2006/relationships/hyperlink" Target="http://images.yandex.ru/#!/yandsearch?source=wiz&amp;uinfo=sw-1245-sh-708-fw-1020-fh-502-pd-1&amp;text=&#1072;&#1085;&#1080;&#1084;&#1072;&#1094;&#1080;&#1103; &#1082;&#1086;&#1092;&#1077;&amp;noreask=1&amp;pos=7&amp;lr=193&amp;rpt=simage&amp;img_url=http%3A%2F%2Fmiranimashek.com%2F_ph%2F109%2F2%2F139180040.gif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#!/yandsearch?p=1&amp;text=&#1072;&#1085;&#1080;&#1084;&#1072;&#1094;&#1080;&#1103; &#1095;&#1072;&#1081;&amp;pos=57&amp;uinfo=sw-1245-sh-708-fw-1020-fh-502-pd-1&amp;rpt=simage&amp;img_url=http%3A%2F%2Fwww.koteiko.ru%2F2009_Post%2F03%2FCatfly%2FCatfly_koteiko.ru_7.gif" TargetMode="External"/><Relationship Id="rId3" Type="http://schemas.openxmlformats.org/officeDocument/2006/relationships/image" Target="../media/image6.gif"/><Relationship Id="rId7" Type="http://schemas.openxmlformats.org/officeDocument/2006/relationships/image" Target="../media/image8.jpeg"/><Relationship Id="rId2" Type="http://schemas.openxmlformats.org/officeDocument/2006/relationships/hyperlink" Target="http://images.yandex.ru/#!/yandsearch?text=&#1072;&#1085;&#1080;&#1084;&#1072;&#1094;&#1080;&#1103; &#1095;&#1072;&#1081;&amp;pos=0&amp;uinfo=sw-1245-sh-708-fw-1020-fh-502-pd-1&amp;rpt=simage&amp;img_url=http%3A%2F%2Fbestgif.narod.ru%2Feda%2Fbestgif.narod.ru_48.gi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#!/yandsearch?p=1&amp;text=&#1072;&#1085;&#1080;&#1084;&#1072;&#1094;&#1080;&#1103; &#1095;&#1072;&#1081;&amp;pos=44&amp;uinfo=sw-1245-sh-708-fw-1020-fh-502-pd-1&amp;rpt=simage&amp;img_url=http%3A%2F%2Fimg0.liveinternet.ru%2Fimages%2Fattach%2Fc%2F2%2F74%2F531%2F74531404_74408908_dobroe_utro2.jpg" TargetMode="External"/><Relationship Id="rId11" Type="http://schemas.openxmlformats.org/officeDocument/2006/relationships/image" Target="../media/image10.gif"/><Relationship Id="rId5" Type="http://schemas.openxmlformats.org/officeDocument/2006/relationships/image" Target="../media/image7.gif"/><Relationship Id="rId10" Type="http://schemas.openxmlformats.org/officeDocument/2006/relationships/hyperlink" Target="http://images.yandex.ru/#!/yandsearch?p=2&amp;text=&#1072;&#1085;&#1080;&#1084;&#1072;&#1094;&#1080;&#1103; &#1095;&#1072;&#1081;&amp;pos=72&amp;uinfo=sw-1245-sh-708-fw-1020-fh-502-pd-1&amp;rpt=simage&amp;img_url=http%3A%2F%2Fstatic.colnyshko.ru%2Fbig%2Fe12c73c93a78d08b146611deb8887acb.gif" TargetMode="External"/><Relationship Id="rId4" Type="http://schemas.openxmlformats.org/officeDocument/2006/relationships/hyperlink" Target="http://images.yandex.ru/#!/yandsearch?text=&#1072;&#1085;&#1080;&#1084;&#1072;&#1094;&#1080;&#1103; &#1095;&#1072;&#1081;&amp;pos=9&amp;uinfo=sw-1245-sh-708-fw-1020-fh-502-pd-1&amp;rpt=simage&amp;img_url=http%3A%2F%2Fstatic.colnyshko.ru%2Fb%2F6293.gif" TargetMode="External"/><Relationship Id="rId9" Type="http://schemas.openxmlformats.org/officeDocument/2006/relationships/image" Target="../media/image9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hyperlink" Target="http://animo2.ucoz.ru/photo/animacii_malogo_razmera/sklad_animacij/animacija_buterbrod_2/14-0-865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hyperlink" Target="http://images.yandex.ru/#!/yandsearch?source=wiz&amp;uinfo=sw-1245-sh-708-fw-1020-fh-502-pd-1&amp;p=4&amp;text=&#1072;&#1085;&#1080;&#1084;&#1072;&#1094;&#1080;&#1103; &#1087;&#1086;&#1094;&#1077;&#1083;&#1091;&#1081;&#1095;&#1080;&#1082;&amp;noreask=1&amp;pos=124&amp;rpt=simage&amp;lr=193&amp;img_url=http%3A%2F%2Fdl9.glitter-graphics.net%2Fpub%2F1365%2F1365859p8cqtasrz1.gi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5%D0%BB%D0%B5%D0%B1" TargetMode="External"/><Relationship Id="rId2" Type="http://schemas.openxmlformats.org/officeDocument/2006/relationships/hyperlink" Target="http://ru.wikipedia.org/wiki/%D0%9D%D0%B5%D0%BC%D0%B5%D1%86%D0%BA%D0%B8%D0%B9_%D1%8F%D0%B7%D1%8B%D0%BA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u.wikipedia.org/wiki/%D0%A1%D0%BB%D0%B8%D0%B2%D0%BE%D1%87%D0%BD%D0%BE%D0%B5_%D0%BC%D0%B0%D1%81%D0%BB%D0%BE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D0%A1%D1%8D%D0%BD%D0%B4%D0%B2%D0%B8%D1%87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1%D1%8D%D0%BD%D0%B4%D0%B2%D0%B8%D1%87" TargetMode="External"/><Relationship Id="rId2" Type="http://schemas.openxmlformats.org/officeDocument/2006/relationships/hyperlink" Target="http://ru.wikipedia.org/wiki/%D0%9A%D1%83%D0%BB%D0%B8%D0%BD%D0%B0%D1%80%D0%B8%D1%8F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ru.wikipedia.org/wiki/%D0%A2%D0%B0%D1%80%D1%82%D0%B8%D0%BD%D0%BA%D0%B0" TargetMode="External"/><Relationship Id="rId4" Type="http://schemas.openxmlformats.org/officeDocument/2006/relationships/hyperlink" Target="http://ru.wikipedia.org/wiki/%D0%9A%D0%B0%D0%BD%D0%B0%D0%BF%D0%B5_(%D0%BA%D1%83%D0%BB%D0%B8%D0%BD%D0%B0%D1%80%D0%BD%D0%BE%D0%B5_%D0%B1%D0%BB%D1%8E%D0%B4%D0%BE)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1%D0%B0%D0%BB%D0%B0%D1%82_(%D1%80%D0%B0%D1%81%D1%82%D0%B5%D0%BD%D0%B8%D0%B5)" TargetMode="External"/><Relationship Id="rId2" Type="http://schemas.openxmlformats.org/officeDocument/2006/relationships/hyperlink" Target="http://ru.wikipedia.org/wiki/%D0%9F%D0%B5%D1%82%D1%80%D1%83%D1%88%D0%BA%D0%B0_(%D1%80%D0%B0%D1%81%D1%82%D0%B5%D0%BD%D0%B8%D0%B5)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u.wikipedia.org/wiki/%D0%A3%D0%BA%D1%80%D0%BE%D0%BF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D0%97%D0%B0%D0%BA%D0%BE%D0%BD_%D0%9C%D0%B5%D1%80%D1%84%D0%B8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1520_%D0%B3%D0%BE%D0%B4" TargetMode="External"/><Relationship Id="rId2" Type="http://schemas.openxmlformats.org/officeDocument/2006/relationships/hyperlink" Target="http://ru.wikipedia.org/wiki/%D0%9D%D0%B8%D0%BA%D0%BE%D0%BB%D0%B0%D0%B9_%D0%9A%D0%BE%D0%BF%D0%B5%D1%80%D0%BD%D0%B8%D0%BA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ru.wikipedia.org/wiki/%D0%9E%D0%BB%D1%8C%D1%88%D1%82%D1%8B%D0%BD" TargetMode="External"/><Relationship Id="rId4" Type="http://schemas.openxmlformats.org/officeDocument/2006/relationships/hyperlink" Target="http://ru.wikipedia.org/wiki/%D0%A2%D0%B5%D0%B2%D1%82%D0%BE%D0%BD%D1%81%D0%BA%D0%B8%D0%B9_%D0%BE%D1%80%D0%B4%D0%B5%D0%BD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8596" y="3286124"/>
            <a:ext cx="7772400" cy="1470025"/>
          </a:xfrm>
        </p:spPr>
        <p:txBody>
          <a:bodyPr/>
          <a:lstStyle/>
          <a:p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Бутерброды.</a:t>
            </a:r>
            <a:endParaRPr lang="ru-RU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71472" y="4857760"/>
            <a:ext cx="6400800" cy="1752600"/>
          </a:xfrm>
        </p:spPr>
        <p:txBody>
          <a:bodyPr/>
          <a:lstStyle/>
          <a:p>
            <a:r>
              <a:rPr lang="ru-RU" dirty="0" smtClean="0"/>
              <a:t>Мухина Дарья, 5 Б.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Наше любимое КОФЕ=).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 descr="http://stat16.privet.ru/lr/0b04c28ac388fca110ba256571928f2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-2300572"/>
            <a:ext cx="1857388" cy="2300572"/>
          </a:xfrm>
          <a:prstGeom prst="rect">
            <a:avLst/>
          </a:prstGeom>
          <a:noFill/>
        </p:spPr>
      </p:pic>
      <p:pic>
        <p:nvPicPr>
          <p:cNvPr id="4101" name="Picture 5" descr="http://savepic.ru/879913.gif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71802" y="-2328849"/>
            <a:ext cx="2903499" cy="2328849"/>
          </a:xfrm>
          <a:prstGeom prst="rect">
            <a:avLst/>
          </a:prstGeom>
          <a:noFill/>
        </p:spPr>
      </p:pic>
      <p:pic>
        <p:nvPicPr>
          <p:cNvPr id="4103" name="Picture 7" descr="http://dl7.glitter-graphics.net/pub/344/344967j8ydwp5lec.gif">
            <a:hlinkClick r:id="rId6"/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29388" y="-2419377"/>
            <a:ext cx="2353010" cy="241937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44218E-6 L 4.16667E-6 0.57308 " pathEditMode="relative" ptsTypes="AA">
                                      <p:cBhvr>
                                        <p:cTn id="6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96022E-7 L -0.00781 0.57678 " pathEditMode="relative" ptsTypes="AA">
                                      <p:cBhvr>
                                        <p:cTn id="10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5.92044E-6 L -8.33333E-7 0.54557 " pathEditMode="relative" ptsTypes="AA">
                                      <p:cBhvr>
                                        <p:cTn id="14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Наш любимый ЧАЙ.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5" name="Picture 3" descr="http://img10.proshkolu.ru/content/media/pic/std/4000000/3331000/3330890-eb06629026bcda68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357562"/>
            <a:ext cx="4524375" cy="3333750"/>
          </a:xfrm>
          <a:prstGeom prst="rect">
            <a:avLst/>
          </a:prstGeom>
          <a:noFill/>
        </p:spPr>
      </p:pic>
      <p:pic>
        <p:nvPicPr>
          <p:cNvPr id="23557" name="Picture 5" descr="http://img0.liveinternet.ru/images/attach/c/1/51/74/51074312___1_1.GIF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-2752706"/>
            <a:ext cx="3068492" cy="2752706"/>
          </a:xfrm>
          <a:prstGeom prst="rect">
            <a:avLst/>
          </a:prstGeom>
          <a:noFill/>
        </p:spPr>
      </p:pic>
      <p:pic>
        <p:nvPicPr>
          <p:cNvPr id="23559" name="Picture 7" descr="http://a18003.rimg.info/1744727000a0df27db888c750b2972b8c3a7c90f95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86116" y="-2598334"/>
            <a:ext cx="3357586" cy="2598334"/>
          </a:xfrm>
          <a:prstGeom prst="rect">
            <a:avLst/>
          </a:prstGeom>
          <a:noFill/>
        </p:spPr>
      </p:pic>
      <p:pic>
        <p:nvPicPr>
          <p:cNvPr id="23561" name="Picture 9" descr="http://img0.liveinternet.ru/images/attach/c/3/93/936/93936078_0_uyorig.gif">
            <a:hlinkClick r:id="rId8"/>
          </p:cNvPr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715272" y="270558"/>
            <a:ext cx="1428728" cy="1352608"/>
          </a:xfrm>
          <a:prstGeom prst="rect">
            <a:avLst/>
          </a:prstGeom>
          <a:noFill/>
        </p:spPr>
      </p:pic>
      <p:pic>
        <p:nvPicPr>
          <p:cNvPr id="23563" name="Picture 11" descr="http://s016.radikal.ru/i337/1210/cd/c844b153351c.gif">
            <a:hlinkClick r:id="rId10"/>
          </p:cNvPr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858016" y="-2243125"/>
            <a:ext cx="2560644" cy="2243125"/>
          </a:xfrm>
          <a:prstGeom prst="rect">
            <a:avLst/>
          </a:prstGeom>
          <a:noFill/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5.20814E-6 L -0.00781 0.60847 " pathEditMode="relative" ptsTypes="AA">
                                      <p:cBhvr>
                                        <p:cTn id="6" dur="2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4.33858E-6 L -0.00799 0.60823 " pathEditMode="relative" ptsTypes="AA">
                                      <p:cBhvr>
                                        <p:cTn id="10" dur="2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7.77983E-6 L -0.00781 0.59805 " pathEditMode="relative" ptsTypes="AA">
                                      <p:cBhvr>
                                        <p:cTn id="14" dur="20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В интернете, я нашла кучу рецептов оригинальных бутербродов.</a:t>
            </a:r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Я выбрала бутерброд с куриным мясом и сыром, а моя мама выбрала оригинальный бутерброд с яблоком (сначала я думала что это будет ужасный вкус, но я была не права</a:t>
            </a:r>
            <a:r>
              <a:rPr lang="ru-RU" b="1" dirty="0" smtClean="0"/>
              <a:t>). Я решила поэкспериментировать и сделала два бутерброда. Слушайте их рецепты =).</a:t>
            </a:r>
            <a:endParaRPr lang="ru-RU" dirty="0"/>
          </a:p>
        </p:txBody>
      </p:sp>
      <p:pic>
        <p:nvPicPr>
          <p:cNvPr id="7170" name="Picture 2" descr="http://animo2.ucoz.ru/_ph/14/1/855969966.jpg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5643578"/>
            <a:ext cx="952500" cy="762000"/>
          </a:xfrm>
          <a:prstGeom prst="rect">
            <a:avLst/>
          </a:prstGeom>
          <a:noFill/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Рецепт горячего бутерброда с яблоком.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Батон или белый </a:t>
            </a:r>
            <a:r>
              <a:rPr lang="ru-RU" dirty="0" smtClean="0"/>
              <a:t>хлеб- 1 лом.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Сливочное </a:t>
            </a:r>
            <a:r>
              <a:rPr lang="ru-RU" dirty="0" smtClean="0"/>
              <a:t>масло- 200 гр.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Свежее зеленое </a:t>
            </a:r>
            <a:r>
              <a:rPr lang="ru-RU" dirty="0" smtClean="0"/>
              <a:t>яблоко- 1 шт.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Ванильный сахар- 2 щепотки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Сыр (твердых сортов</a:t>
            </a:r>
            <a:r>
              <a:rPr lang="ru-RU" dirty="0" smtClean="0"/>
              <a:t>)- 300 гр.</a:t>
            </a:r>
            <a:endParaRPr lang="ru-RU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/>
              <a:t>Итак, нарезаем батон и на каждый кусочек </a:t>
            </a:r>
            <a:r>
              <a:rPr lang="ru-RU" sz="2000" dirty="0" smtClean="0"/>
              <a:t>просто намазываем сливочное масло.</a:t>
            </a:r>
          </a:p>
          <a:p>
            <a:r>
              <a:rPr lang="ru-RU" sz="2000" dirty="0" smtClean="0"/>
              <a:t>Яблоко моем и нарезаем кружочками, лучше всего взять кисло-сладкое зеленое яблоко (оно лучше сочетается с корицей и придает свой неповторимый вкус бутербродам). И каждый кружок выкладываем на каждый кусочек батона, смазанного сливочным маслом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Каждый кружок яблока сверху присыпаем корицей.</a:t>
            </a:r>
          </a:p>
          <a:p>
            <a:r>
              <a:rPr lang="ru-RU" sz="2000" dirty="0" smtClean="0"/>
              <a:t>Берем сыр, нарезаем его на тонкие ломтики и укладываем поверх каждого кусочка батона.</a:t>
            </a:r>
          </a:p>
          <a:p>
            <a:r>
              <a:rPr lang="ru-RU" sz="2000" dirty="0" smtClean="0"/>
              <a:t>Выпекаем в духовке при температуре 200 градусов 10 мин.</a:t>
            </a:r>
          </a:p>
          <a:p>
            <a:r>
              <a:rPr lang="ru-RU" sz="2000" dirty="0" smtClean="0"/>
              <a:t>Наслаждаемся вкусом =)</a:t>
            </a:r>
            <a:endParaRPr lang="ru-RU" sz="2000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Рецепт горячего бутерброда с курицей.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Мякоть курицы- 80 гр.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Яйцо- 1 шт.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Твердый сыр- 5 гр.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Соль</a:t>
            </a:r>
            <a:r>
              <a:rPr lang="ru-RU" dirty="0" smtClean="0"/>
              <a:t>, зелень, </a:t>
            </a:r>
            <a:r>
              <a:rPr lang="ru-RU" dirty="0" smtClean="0"/>
              <a:t>перец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Булочка- 25 гр.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Мякоть курицы </a:t>
            </a:r>
            <a:r>
              <a:rPr lang="ru-RU" sz="2800" dirty="0" smtClean="0"/>
              <a:t>сварить и нарезать мелкими кусочками</a:t>
            </a:r>
          </a:p>
          <a:p>
            <a:r>
              <a:rPr lang="ru-RU" sz="2800" dirty="0" smtClean="0"/>
              <a:t> Добавить </a:t>
            </a:r>
            <a:r>
              <a:rPr lang="ru-RU" sz="2800" dirty="0" smtClean="0"/>
              <a:t>сырое яйцо, </a:t>
            </a:r>
            <a:r>
              <a:rPr lang="ru-RU" sz="2800" dirty="0" smtClean="0"/>
              <a:t>рубленую </a:t>
            </a:r>
            <a:r>
              <a:rPr lang="ru-RU" sz="2800" dirty="0" smtClean="0"/>
              <a:t>зелень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 </a:t>
            </a:r>
            <a:r>
              <a:rPr lang="ru-RU" sz="2800" dirty="0" smtClean="0"/>
              <a:t>Все </a:t>
            </a:r>
            <a:r>
              <a:rPr lang="ru-RU" sz="2800" dirty="0" smtClean="0"/>
              <a:t>заправить </a:t>
            </a:r>
            <a:r>
              <a:rPr lang="ru-RU" sz="2800" dirty="0" smtClean="0"/>
              <a:t>солью, специями, хорошо </a:t>
            </a:r>
            <a:r>
              <a:rPr lang="ru-RU" sz="2800" dirty="0" smtClean="0"/>
              <a:t>перемешать и положить </a:t>
            </a:r>
            <a:r>
              <a:rPr lang="ru-RU" sz="2800" dirty="0" smtClean="0"/>
              <a:t>на половинку булочки. </a:t>
            </a:r>
            <a:endParaRPr lang="ru-RU" sz="2800" dirty="0" smtClean="0"/>
          </a:p>
          <a:p>
            <a:r>
              <a:rPr lang="ru-RU" sz="2800" dirty="0" smtClean="0"/>
              <a:t>Сверху посыпать </a:t>
            </a:r>
            <a:r>
              <a:rPr lang="ru-RU" sz="2800" dirty="0" smtClean="0"/>
              <a:t>тертым сыром и </a:t>
            </a:r>
            <a:r>
              <a:rPr lang="ru-RU" sz="2800" dirty="0" smtClean="0"/>
              <a:t>запекать </a:t>
            </a:r>
            <a:r>
              <a:rPr lang="ru-RU" sz="2800" dirty="0" smtClean="0"/>
              <a:t>в </a:t>
            </a:r>
            <a:r>
              <a:rPr lang="ru-RU" sz="2800" dirty="0" smtClean="0"/>
              <a:t>духовке при </a:t>
            </a:r>
            <a:r>
              <a:rPr lang="ru-RU" sz="2800" dirty="0" smtClean="0"/>
              <a:t>температуре 220-240`C в течение 3-4 минут до появления сверху румяной корочки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Наслаждайтесь вкусом =)</a:t>
            </a:r>
            <a:endParaRPr lang="ru-RU" sz="2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Надеюсь, что вам понравилась моя презентация! Спасибо за внимание! А сейчас, после просмотра этого текста, я хочу пожелать удачи моим подругам и одноклассницам! Удачи с бутербродами, девчонки! =)</a:t>
            </a:r>
            <a:endParaRPr lang="ru-RU" dirty="0"/>
          </a:p>
        </p:txBody>
      </p:sp>
      <p:pic>
        <p:nvPicPr>
          <p:cNvPr id="1026" name="Picture 2" descr="http://4put.ru/pictures/max/253/777331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4429132"/>
            <a:ext cx="3006923" cy="214311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85728"/>
            <a:ext cx="7570787" cy="1143000"/>
          </a:xfrm>
        </p:spPr>
        <p:txBody>
          <a:bodyPr/>
          <a:lstStyle/>
          <a:p>
            <a:r>
              <a:rPr lang="ru-RU" b="1" dirty="0" smtClean="0"/>
              <a:t>Что же такое «бутерброд»?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Бутерброд</a:t>
            </a:r>
            <a:r>
              <a:rPr lang="ru-RU" dirty="0" smtClean="0"/>
              <a:t> (от </a:t>
            </a:r>
            <a:r>
              <a:rPr lang="ru-RU" dirty="0" smtClean="0">
                <a:hlinkClick r:id="rId2" tooltip="Немецкий язык"/>
              </a:rPr>
              <a:t>нем.</a:t>
            </a:r>
            <a:r>
              <a:rPr lang="ru-RU" dirty="0" smtClean="0"/>
              <a:t> </a:t>
            </a:r>
            <a:r>
              <a:rPr lang="de-DE" i="1" dirty="0" smtClean="0"/>
              <a:t>Butterbrot</a:t>
            </a:r>
            <a:r>
              <a:rPr lang="ru-RU" dirty="0" smtClean="0"/>
              <a:t> — </a:t>
            </a:r>
            <a:r>
              <a:rPr lang="ru-RU" dirty="0" smtClean="0">
                <a:hlinkClick r:id="rId3" tooltip="Хлеб"/>
              </a:rPr>
              <a:t>хлеб</a:t>
            </a:r>
            <a:r>
              <a:rPr lang="ru-RU" dirty="0" smtClean="0"/>
              <a:t> с </a:t>
            </a:r>
            <a:r>
              <a:rPr lang="ru-RU" dirty="0" smtClean="0">
                <a:hlinkClick r:id="rId4" tooltip="Сливочное масло"/>
              </a:rPr>
              <a:t>маслом</a:t>
            </a:r>
            <a:r>
              <a:rPr lang="ru-RU" dirty="0" smtClean="0"/>
              <a:t>) — закуска, представляющая собой ломтик хлеба, на который положены дополнительные пищевые продукты .</a:t>
            </a:r>
            <a:endParaRPr lang="ru-RU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Некоторые особенности бутерброда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Существует огромное количество видов бутербродов — от классических с колбасой или сыром до многослойных из различных сортов мяса, овощей. От </a:t>
            </a:r>
            <a:r>
              <a:rPr lang="ru-RU" dirty="0" smtClean="0">
                <a:hlinkClick r:id="rId2" tooltip="Сэндвич"/>
              </a:rPr>
              <a:t>сэндвича</a:t>
            </a:r>
            <a:r>
              <a:rPr lang="ru-RU" dirty="0" smtClean="0"/>
              <a:t> бутерброд отличается тем, что содержит лишь один кусок хлеба (в то время как у сэндвича начинка зажата между двумя кусками хлеба). Бутерброды широко распространены, так как они быстры в приготовлении и удобны в переноске.</a:t>
            </a:r>
            <a:endParaRPr lang="ru-RU" dirty="0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Разновидности бутербродов.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</a:t>
            </a:r>
            <a:r>
              <a:rPr lang="ru-RU" dirty="0" smtClean="0">
                <a:hlinkClick r:id="rId2" tooltip="Кулинария"/>
              </a:rPr>
              <a:t>кулинарии</a:t>
            </a:r>
            <a:r>
              <a:rPr lang="ru-RU" dirty="0" smtClean="0"/>
              <a:t> бутерброды делятся на открытые и закрытые, которые в свою очередь получили называние «</a:t>
            </a:r>
            <a:r>
              <a:rPr lang="ru-RU" dirty="0" smtClean="0">
                <a:hlinkClick r:id="rId3" tooltip="Сэндвич"/>
              </a:rPr>
              <a:t>сэндвич</a:t>
            </a:r>
            <a:r>
              <a:rPr lang="ru-RU" dirty="0" smtClean="0"/>
              <a:t>» </a:t>
            </a:r>
            <a:r>
              <a:rPr lang="ru-RU" i="1" dirty="0" smtClean="0"/>
              <a:t>(сандвич)</a:t>
            </a:r>
            <a:r>
              <a:rPr lang="ru-RU" dirty="0" smtClean="0"/>
              <a:t>, а также маленькие бутерброды на поджаренном хлебе — «</a:t>
            </a:r>
            <a:r>
              <a:rPr lang="ru-RU" dirty="0" smtClean="0">
                <a:hlinkClick r:id="rId4" tooltip="Канапе (кулинарное блюдо)"/>
              </a:rPr>
              <a:t>канапе</a:t>
            </a:r>
            <a:r>
              <a:rPr lang="ru-RU" dirty="0" smtClean="0"/>
              <a:t>» </a:t>
            </a:r>
            <a:r>
              <a:rPr lang="ru-RU" i="1" dirty="0" smtClean="0"/>
              <a:t>(</a:t>
            </a:r>
            <a:r>
              <a:rPr lang="ru-RU" i="1" dirty="0" err="1" smtClean="0"/>
              <a:t>канапэ</a:t>
            </a:r>
            <a:r>
              <a:rPr lang="ru-RU" i="1" dirty="0" smtClean="0"/>
              <a:t>)</a:t>
            </a:r>
            <a:r>
              <a:rPr lang="ru-RU" dirty="0" smtClean="0"/>
              <a:t> и «</a:t>
            </a:r>
            <a:r>
              <a:rPr lang="ru-RU" dirty="0" smtClean="0">
                <a:hlinkClick r:id="rId5" tooltip="Тартинка"/>
              </a:rPr>
              <a:t>тартинки</a:t>
            </a:r>
            <a:r>
              <a:rPr lang="ru-RU" dirty="0" smtClean="0"/>
              <a:t>».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Горячие бутерброды.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Горячие бутерброды разогревают в процессе приготовления и употребляют, как правило, в горячем виде. Их начинка обычно накрывается кусочком сыра, и бутерброд нагревается до его плавления. Также для украшения бутерброда можно использовать различные травы: </a:t>
            </a:r>
            <a:r>
              <a:rPr lang="ru-RU" dirty="0" smtClean="0">
                <a:hlinkClick r:id="rId2" tooltip="Петрушка (растение)"/>
              </a:rPr>
              <a:t>петрушку</a:t>
            </a:r>
            <a:r>
              <a:rPr lang="ru-RU" dirty="0" smtClean="0"/>
              <a:t>, </a:t>
            </a:r>
            <a:r>
              <a:rPr lang="ru-RU" dirty="0" smtClean="0">
                <a:hlinkClick r:id="rId3" tooltip="Салат (растение)"/>
              </a:rPr>
              <a:t>салат</a:t>
            </a:r>
            <a:r>
              <a:rPr lang="ru-RU" dirty="0" smtClean="0"/>
              <a:t>, </a:t>
            </a:r>
            <a:r>
              <a:rPr lang="ru-RU" dirty="0" smtClean="0">
                <a:hlinkClick r:id="rId4" tooltip="Укроп"/>
              </a:rPr>
              <a:t>укроп</a:t>
            </a:r>
            <a:r>
              <a:rPr lang="ru-RU" dirty="0" smtClean="0"/>
              <a:t> и т. д.</a:t>
            </a:r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Закон </a:t>
            </a:r>
            <a:r>
              <a:rPr lang="ru-RU" b="1" dirty="0" err="1" smtClean="0"/>
              <a:t>Мерфи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Частным случаем </a:t>
            </a:r>
            <a:r>
              <a:rPr lang="ru-RU" dirty="0" smtClean="0">
                <a:hlinkClick r:id="rId2" tooltip="Закон Мерфи"/>
              </a:rPr>
              <a:t>Закона </a:t>
            </a:r>
            <a:r>
              <a:rPr lang="ru-RU" dirty="0" err="1" smtClean="0">
                <a:hlinkClick r:id="rId2" tooltip="Закон Мерфи"/>
              </a:rPr>
              <a:t>Мерфи</a:t>
            </a:r>
            <a:r>
              <a:rPr lang="ru-RU" dirty="0" smtClean="0"/>
              <a:t> является «закон бутерброда», гласящий: «Бутерброд всегда падает маслом вниз»,или, в другой интерпретации, «Вероятность падения бутерброда маслом вниз прямо пропорциональна стоимости ковра».</a:t>
            </a:r>
          </a:p>
          <a:p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Кто этот гений, который изобрел бутерброд?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Распространён розыгрыш, утверждающий, что бутерброд изобрёл </a:t>
            </a:r>
            <a:r>
              <a:rPr lang="ru-RU" sz="2400" dirty="0" smtClean="0">
                <a:hlinkClick r:id="rId2" tooltip="Николай Коперник"/>
              </a:rPr>
              <a:t>Николай Коперник</a:t>
            </a:r>
            <a:r>
              <a:rPr lang="ru-RU" sz="2400" dirty="0" smtClean="0"/>
              <a:t> в апреле </a:t>
            </a:r>
            <a:r>
              <a:rPr lang="ru-RU" sz="2400" dirty="0" smtClean="0">
                <a:hlinkClick r:id="rId3" tooltip="1520 год"/>
              </a:rPr>
              <a:t>1520 года</a:t>
            </a:r>
            <a:r>
              <a:rPr lang="ru-RU" sz="2400" dirty="0" smtClean="0"/>
              <a:t>. Произошло это якобы во время осады рыцарями </a:t>
            </a:r>
            <a:r>
              <a:rPr lang="ru-RU" sz="2400" dirty="0" smtClean="0">
                <a:hlinkClick r:id="rId4" tooltip="Тевтонский орден"/>
              </a:rPr>
              <a:t>Тевтонского ордена</a:t>
            </a:r>
            <a:r>
              <a:rPr lang="ru-RU" sz="2400" dirty="0" smtClean="0"/>
              <a:t> замка </a:t>
            </a:r>
            <a:r>
              <a:rPr lang="ru-RU" sz="2400" dirty="0" err="1" smtClean="0">
                <a:hlinkClick r:id="rId5" tooltip="Ольштын"/>
              </a:rPr>
              <a:t>Ольштын</a:t>
            </a:r>
            <a:r>
              <a:rPr lang="ru-RU" sz="2400" dirty="0" smtClean="0"/>
              <a:t>, комендантом которого был Коперник. В замке разразилась эпидемия, причём, по наблюдению Коперника болели те, кто употреблял в пищу хлеб. Коперник предположил, что хлеб заражается при соприкосновении с посторонними предметами, особенно с полом. Тогда он предложил намазывать хлеб маслом, на котором после неудачного падения на пол легко было заметить грязь. Таким методом Коперник будто бы победил </a:t>
            </a:r>
            <a:r>
              <a:rPr lang="ru-RU" sz="2400" dirty="0" smtClean="0"/>
              <a:t>эпидемию</a:t>
            </a:r>
            <a:r>
              <a:rPr lang="ru-RU" sz="2400" smtClean="0"/>
              <a:t>. </a:t>
            </a:r>
            <a:endParaRPr lang="ru-RU" sz="2400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214554"/>
            <a:ext cx="7570787" cy="1143000"/>
          </a:xfrm>
        </p:spPr>
        <p:txBody>
          <a:bodyPr/>
          <a:lstStyle/>
          <a:p>
            <a:r>
              <a:rPr lang="ru-RU" b="1" dirty="0" smtClean="0"/>
              <a:t>Всю историю бутербродов мы узнали. Теперь я буду говорить, с чем обычно подают </a:t>
            </a:r>
            <a:r>
              <a:rPr lang="ru-RU" b="1" dirty="0" err="1" smtClean="0"/>
              <a:t>бутербродики</a:t>
            </a:r>
            <a:r>
              <a:rPr lang="ru-RU" b="1" dirty="0" smtClean="0"/>
              <a:t> =).</a:t>
            </a:r>
            <a:endParaRPr lang="ru-RU" b="1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 основном люди, сидящие за завтраком, кушают бутерброды. Кушают они бутерброды то с кофе, то с чаем, то вообще с соком. Этот рацион, по мнению ученых считается </a:t>
            </a:r>
            <a:r>
              <a:rPr lang="ru-RU" dirty="0"/>
              <a:t>а</a:t>
            </a:r>
            <a:r>
              <a:rPr lang="ru-RU" dirty="0" smtClean="0"/>
              <a:t>бсолютно нормальным.</a:t>
            </a:r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33_73_Coffee-7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33_73_Coffee-7</Template>
  <TotalTime>55</TotalTime>
  <Words>657</Words>
  <Application>Microsoft Office PowerPoint</Application>
  <PresentationFormat>Экран (4:3)</PresentationFormat>
  <Paragraphs>36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33_73_Coffee-7</vt:lpstr>
      <vt:lpstr>Бутерброды.</vt:lpstr>
      <vt:lpstr>Что же такое «бутерброд»?</vt:lpstr>
      <vt:lpstr>Некоторые особенности бутерброда.</vt:lpstr>
      <vt:lpstr>Разновидности бутербродов.</vt:lpstr>
      <vt:lpstr>Горячие бутерброды.</vt:lpstr>
      <vt:lpstr>Закон Мерфи.</vt:lpstr>
      <vt:lpstr>Кто этот гений, который изобрел бутерброд?</vt:lpstr>
      <vt:lpstr>Всю историю бутербродов мы узнали. Теперь я буду говорить, с чем обычно подают бутербродики =).</vt:lpstr>
      <vt:lpstr>Слайд 9</vt:lpstr>
      <vt:lpstr>Наше любимое КОФЕ=).</vt:lpstr>
      <vt:lpstr>Наш любимый ЧАЙ.</vt:lpstr>
      <vt:lpstr>Слайд 12</vt:lpstr>
      <vt:lpstr>Слайд 13</vt:lpstr>
      <vt:lpstr>Рецепт горячего бутерброда с яблоком.</vt:lpstr>
      <vt:lpstr>Слайд 15</vt:lpstr>
      <vt:lpstr>Рецепт горячего бутерброда с курицей.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Бутерброды.</dc:title>
  <dc:creator>user</dc:creator>
  <cp:lastModifiedBy>user</cp:lastModifiedBy>
  <cp:revision>9</cp:revision>
  <dcterms:created xsi:type="dcterms:W3CDTF">2013-05-16T15:39:36Z</dcterms:created>
  <dcterms:modified xsi:type="dcterms:W3CDTF">2013-05-19T15:39:06Z</dcterms:modified>
</cp:coreProperties>
</file>