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A0EB8-9432-4FC5-AD60-0A100B40E273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84EBD-48AC-402D-9389-60F77B6B1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E746-1553-4D72-B7B6-E1483A671BE8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A135-461B-4D60-819A-74EE49CB5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E746-1553-4D72-B7B6-E1483A671BE8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A135-461B-4D60-819A-74EE49CB5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E746-1553-4D72-B7B6-E1483A671BE8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A135-461B-4D60-819A-74EE49CB5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E746-1553-4D72-B7B6-E1483A671BE8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A135-461B-4D60-819A-74EE49CB5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E746-1553-4D72-B7B6-E1483A671BE8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A135-461B-4D60-819A-74EE49CB5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E746-1553-4D72-B7B6-E1483A671BE8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A135-461B-4D60-819A-74EE49CB5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E746-1553-4D72-B7B6-E1483A671BE8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A135-461B-4D60-819A-74EE49CB5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E746-1553-4D72-B7B6-E1483A671BE8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A135-461B-4D60-819A-74EE49CB5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E746-1553-4D72-B7B6-E1483A671BE8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A135-461B-4D60-819A-74EE49CB5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E746-1553-4D72-B7B6-E1483A671BE8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A135-461B-4D60-819A-74EE49CB5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E746-1553-4D72-B7B6-E1483A671BE8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A135-461B-4D60-819A-74EE49CB5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CE746-1553-4D72-B7B6-E1483A671BE8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DA135-461B-4D60-819A-74EE49CB5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142984"/>
            <a:ext cx="825033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История возникновения </a:t>
            </a:r>
          </a:p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швейных машин.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хх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3143248"/>
            <a:ext cx="3234802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121" y="0"/>
            <a:ext cx="878387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настоящее время швейная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промышлен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ность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оснащена высокопроизводительным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оборудованием.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214422"/>
            <a:ext cx="2880360" cy="2643206"/>
          </a:xfrm>
          <a:prstGeom prst="roundRect">
            <a:avLst/>
          </a:prstGeom>
        </p:spPr>
      </p:pic>
      <p:pic>
        <p:nvPicPr>
          <p:cNvPr id="4" name="Рисунок 3" descr="9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3929066"/>
            <a:ext cx="2786082" cy="2628918"/>
          </a:xfrm>
          <a:prstGeom prst="roundRect">
            <a:avLst/>
          </a:prstGeom>
        </p:spPr>
      </p:pic>
      <p:pic>
        <p:nvPicPr>
          <p:cNvPr id="5" name="Рисунок 4" descr="34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992" y="4286256"/>
            <a:ext cx="2428892" cy="2428892"/>
          </a:xfrm>
          <a:prstGeom prst="roundRect">
            <a:avLst/>
          </a:prstGeom>
        </p:spPr>
      </p:pic>
      <p:pic>
        <p:nvPicPr>
          <p:cNvPr id="6" name="Рисунок 5" descr="38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1214422"/>
            <a:ext cx="2643206" cy="2516792"/>
          </a:xfrm>
          <a:prstGeom prst="roundRect">
            <a:avLst/>
          </a:prstGeom>
        </p:spPr>
      </p:pic>
      <p:pic>
        <p:nvPicPr>
          <p:cNvPr id="8" name="Рисунок 7" descr="42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844" y="4214818"/>
            <a:ext cx="3180544" cy="2286016"/>
          </a:xfrm>
          <a:prstGeom prst="roundRect">
            <a:avLst/>
          </a:prstGeom>
        </p:spPr>
      </p:pic>
      <p:pic>
        <p:nvPicPr>
          <p:cNvPr id="9" name="Рисунок 8" descr="37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7554" y="1785926"/>
            <a:ext cx="2656559" cy="2408914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34154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1755 год в Англии </a:t>
            </a: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Чарльс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Вейзенталь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приобрел патент на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изготовление швейной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машин копирующую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образование стежка в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ручную.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3357562"/>
            <a:ext cx="2500329" cy="2786082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5" name="Рисунок 4" descr="6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3857628"/>
            <a:ext cx="2385605" cy="2643206"/>
          </a:xfrm>
          <a:prstGeom prst="ellipse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</p:spPr>
      </p:pic>
      <p:pic>
        <p:nvPicPr>
          <p:cNvPr id="6" name="Рисунок 5" descr="76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4" y="357166"/>
            <a:ext cx="2837600" cy="2428892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428604"/>
            <a:ext cx="72825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1790 год Томас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Сент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получил патент на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изготовление швейной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машины для пошива сапог.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6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357166"/>
            <a:ext cx="2714644" cy="247205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Рисунок 3" descr="7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3357562"/>
            <a:ext cx="2993686" cy="2643206"/>
          </a:xfrm>
          <a:prstGeom prst="round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5" name="Рисунок 4" descr="79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3286124"/>
            <a:ext cx="2786068" cy="3184078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623510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1845 год  в США получили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патент на швейную машину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челночного стежка, но она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была несовершенна, так как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ткань устанавливалась верти-</a:t>
            </a: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кально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а игла двигалась гори-</a:t>
            </a: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зонтально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6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500042"/>
            <a:ext cx="2522748" cy="2857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78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3786190"/>
            <a:ext cx="2786082" cy="2728039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 descr="8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3857628"/>
            <a:ext cx="2714644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29124" y="1214422"/>
            <a:ext cx="285752" cy="414340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>
            <a:off x="5072066" y="1428736"/>
            <a:ext cx="1143008" cy="857256"/>
          </a:xfrm>
          <a:prstGeom prst="lef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2928926" y="1428736"/>
            <a:ext cx="1071570" cy="857256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гнутая вниз стрелка 12"/>
          <p:cNvSpPr/>
          <p:nvPr/>
        </p:nvSpPr>
        <p:spPr>
          <a:xfrm flipH="1">
            <a:off x="3571868" y="3571876"/>
            <a:ext cx="1928826" cy="1143008"/>
          </a:xfrm>
          <a:prstGeom prst="curved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571736" y="3286124"/>
            <a:ext cx="171451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00034" y="2714620"/>
            <a:ext cx="21454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1 - Ткань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43042" y="142852"/>
            <a:ext cx="71170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 – Лапки удерживающие ткань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00298" y="5572140"/>
            <a:ext cx="43581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 – Движение иглы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 flipH="1" flipV="1">
            <a:off x="3393273" y="5107793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2893207" y="117870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64399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1850 год Джеймс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Гиббсон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Исак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Зингер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получили патент на швейную машину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вертикальным расположением иглы, движение лапки осуществляет зубчатая рейка.    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6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000372"/>
            <a:ext cx="4329052" cy="3143272"/>
          </a:xfrm>
          <a:prstGeom prst="roundRect">
            <a:avLst/>
          </a:prstGeom>
        </p:spPr>
      </p:pic>
      <p:pic>
        <p:nvPicPr>
          <p:cNvPr id="5" name="Рисунок 4" descr="6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2643182"/>
            <a:ext cx="3383506" cy="3429024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714488"/>
            <a:ext cx="7072362" cy="48540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282" y="214290"/>
            <a:ext cx="85811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1851 год открывается первый завод по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изготовлению швейных машин.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000240"/>
            <a:ext cx="5389255" cy="4572032"/>
          </a:xfrm>
          <a:prstGeom prst="roundRect">
            <a:avLst/>
          </a:prstGeom>
        </p:spPr>
      </p:pic>
      <p:pic>
        <p:nvPicPr>
          <p:cNvPr id="3" name="Рисунок 2" descr="7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2071678"/>
            <a:ext cx="2539903" cy="3879633"/>
          </a:xfrm>
          <a:prstGeom prst="round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91545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Открываются частные мануфактуры.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Машины стали покупать для  домашнего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пользования.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427" y="642918"/>
            <a:ext cx="8974573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Первая сборочная мастерская в нашей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стране была организована в городе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Подольске, которая собирала швейные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машины из деталей</a:t>
            </a: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которые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привозили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из-за границы.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После Великой Октябрьской революции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стали открываться заводы по изготовлению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швейного оборудования.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174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</dc:title>
  <dc:creator>Zver</dc:creator>
  <cp:lastModifiedBy>Zver</cp:lastModifiedBy>
  <cp:revision>22</cp:revision>
  <dcterms:created xsi:type="dcterms:W3CDTF">2010-09-16T18:07:31Z</dcterms:created>
  <dcterms:modified xsi:type="dcterms:W3CDTF">2011-03-08T10:08:53Z</dcterms:modified>
</cp:coreProperties>
</file>