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8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923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803" autoAdjust="0"/>
  </p:normalViewPr>
  <p:slideViewPr>
    <p:cSldViewPr>
      <p:cViewPr varScale="1">
        <p:scale>
          <a:sx n="62" d="100"/>
          <a:sy n="62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0DCAA-2584-4117-8433-F14A3C9C72AE}" type="datetimeFigureOut">
              <a:rPr lang="ru-RU" smtClean="0"/>
              <a:pPr/>
              <a:t>27.12.2018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671F-729D-4C94-9F78-A4EF0589695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0DCAA-2584-4117-8433-F14A3C9C72AE}" type="datetimeFigureOut">
              <a:rPr lang="ru-RU" smtClean="0"/>
              <a:pPr/>
              <a:t>27.12.2018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671F-729D-4C94-9F78-A4EF058969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0DCAA-2584-4117-8433-F14A3C9C72AE}" type="datetimeFigureOut">
              <a:rPr lang="ru-RU" smtClean="0"/>
              <a:pPr/>
              <a:t>27.12.2018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671F-729D-4C94-9F78-A4EF058969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0DCAA-2584-4117-8433-F14A3C9C72AE}" type="datetimeFigureOut">
              <a:rPr lang="ru-RU" smtClean="0"/>
              <a:pPr/>
              <a:t>27.12.2018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671F-729D-4C94-9F78-A4EF058969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0DCAA-2584-4117-8433-F14A3C9C72AE}" type="datetimeFigureOut">
              <a:rPr lang="ru-RU" smtClean="0"/>
              <a:pPr/>
              <a:t>27.12.2018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3A5671F-729D-4C94-9F78-A4EF058969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0DCAA-2584-4117-8433-F14A3C9C72AE}" type="datetimeFigureOut">
              <a:rPr lang="ru-RU" smtClean="0"/>
              <a:pPr/>
              <a:t>27.12.2018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671F-729D-4C94-9F78-A4EF058969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0DCAA-2584-4117-8433-F14A3C9C72AE}" type="datetimeFigureOut">
              <a:rPr lang="ru-RU" smtClean="0"/>
              <a:pPr/>
              <a:t>27.12.2018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671F-729D-4C94-9F78-A4EF058969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0DCAA-2584-4117-8433-F14A3C9C72AE}" type="datetimeFigureOut">
              <a:rPr lang="ru-RU" smtClean="0"/>
              <a:pPr/>
              <a:t>27.12.2018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671F-729D-4C94-9F78-A4EF058969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0DCAA-2584-4117-8433-F14A3C9C72AE}" type="datetimeFigureOut">
              <a:rPr lang="ru-RU" smtClean="0"/>
              <a:pPr/>
              <a:t>27.12.2018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671F-729D-4C94-9F78-A4EF058969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0DCAA-2584-4117-8433-F14A3C9C72AE}" type="datetimeFigureOut">
              <a:rPr lang="ru-RU" smtClean="0"/>
              <a:pPr/>
              <a:t>27.12.2018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671F-729D-4C94-9F78-A4EF058969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0DCAA-2584-4117-8433-F14A3C9C72AE}" type="datetimeFigureOut">
              <a:rPr lang="ru-RU" smtClean="0"/>
              <a:pPr/>
              <a:t>27.12.2018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5671F-729D-4C94-9F78-A4EF058969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410DCAA-2584-4117-8433-F14A3C9C72AE}" type="datetimeFigureOut">
              <a:rPr lang="ru-RU" smtClean="0"/>
              <a:pPr/>
              <a:t>27.12.2018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3A5671F-729D-4C94-9F78-A4EF0589695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3.gif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10" Type="http://schemas.openxmlformats.org/officeDocument/2006/relationships/image" Target="../media/image3.gif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5500702"/>
            <a:ext cx="8229600" cy="857232"/>
          </a:xfr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r>
              <a:rPr lang="ru-RU" dirty="0" smtClean="0">
                <a:solidFill>
                  <a:srgbClr val="A89236"/>
                </a:solidFill>
              </a:rPr>
              <a:t>НАШ ВЕЧЕРНИЙ ДОСУГ</a:t>
            </a:r>
            <a:endParaRPr lang="ru-RU" dirty="0">
              <a:solidFill>
                <a:srgbClr val="A89236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643314"/>
            <a:ext cx="6400800" cy="1752600"/>
          </a:xfrm>
        </p:spPr>
        <p:txBody>
          <a:bodyPr/>
          <a:lstStyle/>
          <a:p>
            <a:r>
              <a:rPr lang="ru-RU" dirty="0" smtClean="0"/>
              <a:t>Воспитатель :</a:t>
            </a:r>
          </a:p>
          <a:p>
            <a:r>
              <a:rPr lang="ru-RU" dirty="0" err="1" smtClean="0"/>
              <a:t>Ставицкая</a:t>
            </a:r>
            <a:r>
              <a:rPr lang="ru-RU" dirty="0" smtClean="0"/>
              <a:t> Лариса Анатольевна</a:t>
            </a:r>
            <a:endParaRPr lang="ru-RU" dirty="0"/>
          </a:p>
        </p:txBody>
      </p:sp>
      <p:pic>
        <p:nvPicPr>
          <p:cNvPr id="4" name="Рисунок 3" descr="000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4857760"/>
            <a:ext cx="4867275" cy="742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Наши работы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Рисунок 2" descr="20170426_16363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572264" y="4786322"/>
            <a:ext cx="2152137" cy="1397755"/>
          </a:xfrm>
          <a:prstGeom prst="rect">
            <a:avLst/>
          </a:prstGeom>
        </p:spPr>
      </p:pic>
      <p:pic>
        <p:nvPicPr>
          <p:cNvPr id="4" name="Рисунок 3" descr="20170427_00432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857620" y="1714488"/>
            <a:ext cx="1500198" cy="2000264"/>
          </a:xfrm>
          <a:prstGeom prst="rect">
            <a:avLst/>
          </a:prstGeom>
        </p:spPr>
      </p:pic>
      <p:pic>
        <p:nvPicPr>
          <p:cNvPr id="5" name="Рисунок 4" descr="20170427_00435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572264" y="357166"/>
            <a:ext cx="1809762" cy="1357322"/>
          </a:xfrm>
          <a:prstGeom prst="rect">
            <a:avLst/>
          </a:prstGeom>
        </p:spPr>
      </p:pic>
      <p:pic>
        <p:nvPicPr>
          <p:cNvPr id="6" name="Рисунок 5" descr="20170427_00440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00034" y="2428868"/>
            <a:ext cx="2000264" cy="1500198"/>
          </a:xfrm>
          <a:prstGeom prst="rect">
            <a:avLst/>
          </a:prstGeom>
        </p:spPr>
      </p:pic>
      <p:pic>
        <p:nvPicPr>
          <p:cNvPr id="8" name="Рисунок 7" descr="20170427_005021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714744" y="4286256"/>
            <a:ext cx="1928794" cy="1446596"/>
          </a:xfrm>
          <a:prstGeom prst="rect">
            <a:avLst/>
          </a:prstGeom>
        </p:spPr>
      </p:pic>
      <p:pic>
        <p:nvPicPr>
          <p:cNvPr id="9" name="Рисунок 8" descr="20170427_004539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00034" y="4572008"/>
            <a:ext cx="2143140" cy="1607355"/>
          </a:xfrm>
          <a:prstGeom prst="rect">
            <a:avLst/>
          </a:prstGeom>
        </p:spPr>
      </p:pic>
      <p:pic>
        <p:nvPicPr>
          <p:cNvPr id="10" name="Рисунок 9" descr="20170426_184756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571472" y="428604"/>
            <a:ext cx="1643042" cy="123228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0034" y="1714488"/>
            <a:ext cx="1687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Бусы для мамы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71472" y="4000504"/>
            <a:ext cx="1800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Берет для куклы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500430" y="3786190"/>
            <a:ext cx="2137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Шапочка для куклы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00826" y="1714488"/>
            <a:ext cx="1971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Повязка на голову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7143768" y="4143380"/>
            <a:ext cx="107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Шапочка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928662" y="6286520"/>
            <a:ext cx="767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Клатч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000496" y="5715016"/>
            <a:ext cx="1053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Кошелек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929454" y="6215082"/>
            <a:ext cx="1732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Брошь «Рыбка»</a:t>
            </a:r>
            <a:endParaRPr lang="ru-RU" dirty="0"/>
          </a:p>
        </p:txBody>
      </p:sp>
      <p:pic>
        <p:nvPicPr>
          <p:cNvPr id="19" name="Рисунок 18" descr="20170428_103453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6858016" y="2071678"/>
            <a:ext cx="1571636" cy="2095515"/>
          </a:xfrm>
          <a:prstGeom prst="rect">
            <a:avLst/>
          </a:prstGeom>
        </p:spPr>
      </p:pic>
      <p:pic>
        <p:nvPicPr>
          <p:cNvPr id="20" name="Рисунок 19" descr="0007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38362" y="6215082"/>
            <a:ext cx="4867275" cy="742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Наши работы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1" name="Рисунок 10" descr="20170409_18594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034" y="3857628"/>
            <a:ext cx="1809731" cy="1357298"/>
          </a:xfrm>
          <a:prstGeom prst="rect">
            <a:avLst/>
          </a:prstGeom>
        </p:spPr>
      </p:pic>
      <p:pic>
        <p:nvPicPr>
          <p:cNvPr id="15" name="Рисунок 14" descr="20170426_19033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526823" y="1187633"/>
            <a:ext cx="1500200" cy="112515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28596" y="2500306"/>
            <a:ext cx="1736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Зимняя картина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143240" y="3071810"/>
            <a:ext cx="2223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Совенок – </a:t>
            </a:r>
            <a:r>
              <a:rPr lang="ru-RU" dirty="0" err="1" smtClean="0"/>
              <a:t>Шумелка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7072330" y="2786058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Браслет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285720" y="5286388"/>
            <a:ext cx="2261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Пасхальные цыплята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3017169" y="5857892"/>
            <a:ext cx="2269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Сумочка для куколки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7143768" y="5643578"/>
            <a:ext cx="994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Котенок</a:t>
            </a:r>
            <a:endParaRPr lang="ru-RU" dirty="0"/>
          </a:p>
        </p:txBody>
      </p:sp>
      <p:pic>
        <p:nvPicPr>
          <p:cNvPr id="24" name="Рисунок 23" descr="qNmBwT7w90k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357554" y="3929066"/>
            <a:ext cx="1655574" cy="2000240"/>
          </a:xfrm>
          <a:prstGeom prst="rect">
            <a:avLst/>
          </a:prstGeom>
        </p:spPr>
      </p:pic>
      <p:pic>
        <p:nvPicPr>
          <p:cNvPr id="25" name="Рисунок 24" descr="20170327_18000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429388" y="4071942"/>
            <a:ext cx="2051153" cy="1643050"/>
          </a:xfrm>
          <a:prstGeom prst="rect">
            <a:avLst/>
          </a:prstGeom>
        </p:spPr>
      </p:pic>
      <p:pic>
        <p:nvPicPr>
          <p:cNvPr id="26" name="Рисунок 25" descr="20170428_103741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715140" y="714356"/>
            <a:ext cx="1571618" cy="2095491"/>
          </a:xfrm>
          <a:prstGeom prst="rect">
            <a:avLst/>
          </a:prstGeom>
        </p:spPr>
      </p:pic>
      <p:pic>
        <p:nvPicPr>
          <p:cNvPr id="27" name="Рисунок 26" descr="20170219_222157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357554" y="1214422"/>
            <a:ext cx="2000264" cy="1824013"/>
          </a:xfrm>
          <a:prstGeom prst="rect">
            <a:avLst/>
          </a:prstGeom>
        </p:spPr>
      </p:pic>
      <p:pic>
        <p:nvPicPr>
          <p:cNvPr id="16" name="Рисунок 15" descr="0007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38362" y="6257950"/>
            <a:ext cx="4867275" cy="742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Наши работы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Рисунок 2" descr="20170428_10384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59" y="2393150"/>
            <a:ext cx="2428891" cy="1821668"/>
          </a:xfrm>
          <a:prstGeom prst="rect">
            <a:avLst/>
          </a:prstGeom>
        </p:spPr>
      </p:pic>
      <p:pic>
        <p:nvPicPr>
          <p:cNvPr id="4" name="Рисунок 3" descr="20170428_10383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00430" y="1357298"/>
            <a:ext cx="2476517" cy="1857388"/>
          </a:xfrm>
          <a:prstGeom prst="rect">
            <a:avLst/>
          </a:prstGeom>
        </p:spPr>
      </p:pic>
      <p:pic>
        <p:nvPicPr>
          <p:cNvPr id="5" name="Рисунок 4" descr="20170428_10391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572264" y="2428868"/>
            <a:ext cx="2286016" cy="1714512"/>
          </a:xfrm>
          <a:prstGeom prst="rect">
            <a:avLst/>
          </a:prstGeom>
        </p:spPr>
      </p:pic>
      <p:pic>
        <p:nvPicPr>
          <p:cNvPr id="6" name="Рисунок 5" descr="20170428_10401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00034" y="4857761"/>
            <a:ext cx="2286015" cy="1714511"/>
          </a:xfrm>
          <a:prstGeom prst="rect">
            <a:avLst/>
          </a:prstGeom>
        </p:spPr>
      </p:pic>
      <p:pic>
        <p:nvPicPr>
          <p:cNvPr id="7" name="Рисунок 6" descr="20170428_104049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786182" y="3571876"/>
            <a:ext cx="2286016" cy="1714512"/>
          </a:xfrm>
          <a:prstGeom prst="rect">
            <a:avLst/>
          </a:prstGeom>
        </p:spPr>
      </p:pic>
      <p:pic>
        <p:nvPicPr>
          <p:cNvPr id="8" name="Рисунок 7" descr="20170428_103820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715140" y="4839901"/>
            <a:ext cx="2214578" cy="166093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8596" y="4274114"/>
            <a:ext cx="2283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Футляр для телефона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786182" y="3214686"/>
            <a:ext cx="1918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Футляр для очков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572264" y="4202676"/>
            <a:ext cx="2269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Сумочка для куколки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6488668"/>
            <a:ext cx="91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Кролик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000496" y="5214950"/>
            <a:ext cx="1895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Веселый колобок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143768" y="6429396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Браслет</a:t>
            </a:r>
            <a:endParaRPr lang="ru-RU" dirty="0"/>
          </a:p>
        </p:txBody>
      </p:sp>
      <p:pic>
        <p:nvPicPr>
          <p:cNvPr id="15" name="Рисунок 14" descr="20170428_103856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428596" y="214290"/>
            <a:ext cx="2214546" cy="1660910"/>
          </a:xfrm>
          <a:prstGeom prst="rect">
            <a:avLst/>
          </a:prstGeom>
        </p:spPr>
      </p:pic>
      <p:pic>
        <p:nvPicPr>
          <p:cNvPr id="16" name="Рисунок 15" descr="20170428_103934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6643702" y="214290"/>
            <a:ext cx="2190766" cy="164307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71472" y="1928802"/>
            <a:ext cx="1657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Пояс на платье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7143768" y="1928802"/>
            <a:ext cx="107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Шапочка</a:t>
            </a:r>
            <a:endParaRPr lang="ru-RU" dirty="0"/>
          </a:p>
        </p:txBody>
      </p:sp>
      <p:pic>
        <p:nvPicPr>
          <p:cNvPr id="19" name="Рисунок 18" descr="0007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38362" y="6257950"/>
            <a:ext cx="4867275" cy="742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85723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Спасибо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951551613.jpg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2428868"/>
            <a:ext cx="3786213" cy="37862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  <a:t>Всем известно, что вязанье</a:t>
            </a:r>
            <a:b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  <a:t>Начинается с крючка.</a:t>
            </a:r>
            <a:b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  <a:t>Нитка тянется несмело </a:t>
            </a:r>
            <a:b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  <a:t>Из огромного клубка</a:t>
            </a:r>
            <a:endParaRPr lang="ru-RU" sz="27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2057400" y="2500306"/>
            <a:ext cx="7086600" cy="150971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20170426_15263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000232" y="2071677"/>
            <a:ext cx="5143536" cy="3857653"/>
          </a:xfrm>
          <a:prstGeom prst="rect">
            <a:avLst/>
          </a:prstGeom>
        </p:spPr>
      </p:pic>
      <p:pic>
        <p:nvPicPr>
          <p:cNvPr id="8" name="Рисунок 7" descr="000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32" y="6115050"/>
            <a:ext cx="4867275" cy="742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Мы вязали куклам шали, 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Очень долго украшали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Мехом, бисером блестящим,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Шёлком ярким, шелестящим.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20170426_15243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904981" y="1857364"/>
            <a:ext cx="5810291" cy="4357718"/>
          </a:xfrm>
          <a:prstGeom prst="rect">
            <a:avLst/>
          </a:prstGeom>
        </p:spPr>
      </p:pic>
      <p:pic>
        <p:nvPicPr>
          <p:cNvPr id="5" name="Рисунок 4" descr="000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670" y="6115050"/>
            <a:ext cx="4867275" cy="742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Поработали изрядно,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Получилось так нарядно!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Вот немного отдохнём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И опять вязать начнём!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Содержимое 7" descr="20170428_10345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785786" y="1903433"/>
            <a:ext cx="3394472" cy="4525963"/>
          </a:xfrm>
        </p:spPr>
      </p:pic>
      <p:pic>
        <p:nvPicPr>
          <p:cNvPr id="10" name="Содержимое 9" descr="20170428_103741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929190" y="1974871"/>
            <a:ext cx="3394472" cy="4525963"/>
          </a:xfrm>
        </p:spPr>
      </p:pic>
      <p:pic>
        <p:nvPicPr>
          <p:cNvPr id="5" name="Рисунок 4" descr="0007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1670" y="6186512"/>
            <a:ext cx="4867275" cy="742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Всем известно, что вязанье –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Это кропотливый труд,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Вот поэтому ленивых 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В мастерицы не берут. 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Содержимое 7" descr="20170428_123509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10" name="Содержимое 9" descr="20170426_163619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2287073"/>
            <a:ext cx="4038600" cy="3152217"/>
          </a:xfrm>
        </p:spPr>
      </p:pic>
      <p:pic>
        <p:nvPicPr>
          <p:cNvPr id="5" name="Рисунок 4" descr="0007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8362" y="6186512"/>
            <a:ext cx="4867275" cy="742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Петелька за петелькой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Ниточка протянется,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Только почему-то вдруг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Вязанье расползается…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Содержимое 7" descr="20170428_121949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714348" y="1928802"/>
            <a:ext cx="3449619" cy="4525963"/>
          </a:xfrm>
        </p:spPr>
      </p:pic>
      <p:pic>
        <p:nvPicPr>
          <p:cNvPr id="10" name="Содержимое 9" descr="20170428_122026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  <p:pic>
        <p:nvPicPr>
          <p:cNvPr id="5" name="Рисунок 4" descr="0007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8362" y="6215082"/>
            <a:ext cx="4867275" cy="742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  <a:t>Сколько мне страдания</a:t>
            </a:r>
            <a:b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  <a:t>От этого вязания!</a:t>
            </a:r>
            <a:b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  <a:t>Что придумать, что сказать</a:t>
            </a:r>
            <a:b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  <a:t>Себе в оправдание?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zK1vukuzC8o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718601"/>
            <a:ext cx="4038600" cy="2289160"/>
          </a:xfrm>
        </p:spPr>
      </p:pic>
      <p:pic>
        <p:nvPicPr>
          <p:cNvPr id="12" name="Содержимое 11" descr="20170426_155850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2708554"/>
            <a:ext cx="4038600" cy="2309255"/>
          </a:xfrm>
        </p:spPr>
      </p:pic>
      <p:pic>
        <p:nvPicPr>
          <p:cNvPr id="5" name="Рисунок 4" descr="0007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8362" y="6186512"/>
            <a:ext cx="4867275" cy="742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В куклы некогда играть,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Вот учусь крючком вязать.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Раз петля и два петля,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Очень уж стараюсь я. 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Содержимое 7" descr="20170327_180002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245647"/>
            <a:ext cx="4038600" cy="3235069"/>
          </a:xfrm>
        </p:spPr>
      </p:pic>
      <p:pic>
        <p:nvPicPr>
          <p:cNvPr id="10" name="Содержимое 9" descr="qNmBwT7w90k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94458" y="1903433"/>
            <a:ext cx="3746084" cy="4525963"/>
          </a:xfrm>
        </p:spPr>
      </p:pic>
      <p:pic>
        <p:nvPicPr>
          <p:cNvPr id="5" name="Рисунок 4" descr="0007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8362" y="6257950"/>
            <a:ext cx="4867275" cy="742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4294967295"/>
          </p:nvPr>
        </p:nvSpPr>
        <p:spPr>
          <a:xfrm>
            <a:off x="357158" y="285728"/>
            <a:ext cx="8229600" cy="4708525"/>
          </a:xfrm>
        </p:spPr>
        <p:txBody>
          <a:bodyPr/>
          <a:lstStyle/>
          <a:p>
            <a:r>
              <a:rPr lang="ru-RU" dirty="0" smtClean="0"/>
              <a:t>Всем известно, что вязание - очень полезное и интересное занятие. Это одновременно и радость творчества, и отдых, и расслабление…</a:t>
            </a:r>
          </a:p>
          <a:p>
            <a:r>
              <a:rPr lang="ru-RU" dirty="0" smtClean="0"/>
              <a:t>Умение вязать способствует усидчивости, наукой доказано благотворное влияние вязания на интеллект и стрессоустойчивость. </a:t>
            </a:r>
          </a:p>
          <a:p>
            <a:r>
              <a:rPr lang="ru-RU" dirty="0" smtClean="0"/>
              <a:t>А как интересно, когда из ничего – из ниточки –</a:t>
            </a:r>
          </a:p>
          <a:p>
            <a:pPr>
              <a:buNone/>
            </a:pPr>
            <a:r>
              <a:rPr lang="ru-RU" dirty="0" smtClean="0"/>
              <a:t>     на глазах вырастает нечто красивое, особенное, твое!  </a:t>
            </a:r>
            <a:endParaRPr lang="ru-RU" dirty="0"/>
          </a:p>
        </p:txBody>
      </p:sp>
      <p:pic>
        <p:nvPicPr>
          <p:cNvPr id="6" name="Рисунок 5" descr="60273820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4071942"/>
            <a:ext cx="2571768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246</TotalTime>
  <Words>149</Words>
  <Application>Microsoft Office PowerPoint</Application>
  <PresentationFormat>Экран (4:3)</PresentationFormat>
  <Paragraphs>40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НАШ ВЕЧЕРНИЙ ДОСУГ</vt:lpstr>
      <vt:lpstr>  Всем известно, что вязанье Начинается с крючка. Нитка тянется несмело  Из огромного клубка</vt:lpstr>
      <vt:lpstr>Мы вязали куклам шали,  Очень долго украшали Мехом, бисером блестящим, Шёлком ярким, шелестящим. </vt:lpstr>
      <vt:lpstr>Поработали изрядно, Получилось так нарядно! Вот немного отдохнём И опять вязать начнём!  </vt:lpstr>
      <vt:lpstr>Всем известно, что вязанье – Это кропотливый труд, Вот поэтому ленивых  В мастерицы не берут.  </vt:lpstr>
      <vt:lpstr>Петелька за петелькой Ниточка протянется, Только почему-то вдруг Вязанье расползается…</vt:lpstr>
      <vt:lpstr>Сколько мне страдания От этого вязания! Что придумать, что сказать Себе в оправдание?  </vt:lpstr>
      <vt:lpstr>В куклы некогда играть, Вот учусь крючком вязать. Раз петля и два петля, Очень уж стараюсь я.  </vt:lpstr>
      <vt:lpstr>Слайд 9</vt:lpstr>
      <vt:lpstr>Наши работы</vt:lpstr>
      <vt:lpstr>Наши работы</vt:lpstr>
      <vt:lpstr>Наши работы</vt:lpstr>
      <vt:lpstr>Спасибо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34</cp:revision>
  <dcterms:created xsi:type="dcterms:W3CDTF">2017-04-26T19:06:43Z</dcterms:created>
  <dcterms:modified xsi:type="dcterms:W3CDTF">2018-12-27T18:20:43Z</dcterms:modified>
</cp:coreProperties>
</file>