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4" r:id="rId4"/>
    <p:sldId id="256" r:id="rId5"/>
    <p:sldId id="257" r:id="rId6"/>
    <p:sldId id="258" r:id="rId7"/>
    <p:sldId id="259" r:id="rId8"/>
    <p:sldId id="262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7709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97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9893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7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0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83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877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2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27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81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92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014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046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8565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43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3191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712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7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096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663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373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78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275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27.12.2018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011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на тему</a:t>
            </a:r>
            <a:br>
              <a:rPr lang="ru-RU" dirty="0" smtClean="0"/>
            </a:br>
            <a:r>
              <a:rPr lang="ru-RU" dirty="0" smtClean="0"/>
              <a:t>«Мир моих увлечений» </a:t>
            </a:r>
            <a:br>
              <a:rPr lang="ru-RU" dirty="0" smtClean="0"/>
            </a:br>
            <a:r>
              <a:rPr lang="ru-RU" dirty="0" smtClean="0"/>
              <a:t>во 2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844752"/>
            <a:ext cx="8784976" cy="1752600"/>
          </a:xfrm>
        </p:spPr>
        <p:txBody>
          <a:bodyPr/>
          <a:lstStyle/>
          <a:p>
            <a:r>
              <a:rPr lang="ru-RU" dirty="0" smtClean="0"/>
              <a:t>Подготовила Артемьева Елизавета Павловна, учитель английского языка в начальной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883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8226-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5929330"/>
          </a:xfrm>
        </p:spPr>
        <p:txBody>
          <a:bodyPr>
            <a:normAutofit/>
          </a:bodyPr>
          <a:lstStyle/>
          <a:p>
            <a:r>
              <a:rPr lang="en-US" sz="5400" b="1" i="1" u="sng" dirty="0" smtClean="0">
                <a:solidFill>
                  <a:schemeClr val="bg1"/>
                </a:solidFill>
              </a:rPr>
              <a:t>Guess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Is it a frog?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Is it a cat?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Is it a dog?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Is it a rat?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31190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0"/>
            <a:ext cx="2801122" cy="1785950"/>
          </a:xfrm>
        </p:spPr>
      </p:pic>
      <p:pic>
        <p:nvPicPr>
          <p:cNvPr id="9" name="Рисунок 8" descr="36374-w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980" y="1500174"/>
            <a:ext cx="3083020" cy="1936442"/>
          </a:xfrm>
          <a:prstGeom prst="rect">
            <a:avLst/>
          </a:prstGeom>
        </p:spPr>
      </p:pic>
      <p:pic>
        <p:nvPicPr>
          <p:cNvPr id="10" name="Рисунок 9" descr="336383-1024x6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3286124"/>
            <a:ext cx="3046293" cy="1784937"/>
          </a:xfrm>
          <a:prstGeom prst="rect">
            <a:avLst/>
          </a:prstGeom>
        </p:spPr>
      </p:pic>
      <p:pic>
        <p:nvPicPr>
          <p:cNvPr id="11" name="Рисунок 10" descr="26590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714" y="4945066"/>
            <a:ext cx="3000286" cy="191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8226-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592933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Try to recite the poem</a:t>
            </a:r>
            <a:br>
              <a:rPr lang="en-US" sz="4000" b="1" dirty="0" smtClean="0">
                <a:solidFill>
                  <a:schemeClr val="bg1"/>
                </a:solidFill>
              </a:rPr>
            </a:br>
            <a:r>
              <a:rPr lang="en-US" sz="5400" b="1" i="1" u="sng" dirty="0" smtClean="0">
                <a:solidFill>
                  <a:schemeClr val="bg1"/>
                </a:solidFill>
              </a:rPr>
              <a:t>Guess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31190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0"/>
            <a:ext cx="2801122" cy="1785950"/>
          </a:xfrm>
        </p:spPr>
      </p:pic>
      <p:pic>
        <p:nvPicPr>
          <p:cNvPr id="9" name="Рисунок 8" descr="36374-w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980" y="1500174"/>
            <a:ext cx="3083020" cy="1936442"/>
          </a:xfrm>
          <a:prstGeom prst="rect">
            <a:avLst/>
          </a:prstGeom>
        </p:spPr>
      </p:pic>
      <p:pic>
        <p:nvPicPr>
          <p:cNvPr id="10" name="Рисунок 9" descr="336383-1024x6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3286124"/>
            <a:ext cx="3046293" cy="1784937"/>
          </a:xfrm>
          <a:prstGeom prst="rect">
            <a:avLst/>
          </a:prstGeom>
        </p:spPr>
      </p:pic>
      <p:pic>
        <p:nvPicPr>
          <p:cNvPr id="11" name="Рисунок 10" descr="26590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714" y="4945066"/>
            <a:ext cx="3000286" cy="191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5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E:\картинки для презентаций\1пианин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679" y="4221088"/>
            <a:ext cx="281731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Содержимое 8" descr="Россия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06" y="2477443"/>
            <a:ext cx="3447794" cy="20239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12" y="4466311"/>
            <a:ext cx="1656184" cy="220304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1752" y="4403824"/>
            <a:ext cx="1216432" cy="2414203"/>
          </a:xfrm>
        </p:spPr>
      </p:pic>
      <p:pic>
        <p:nvPicPr>
          <p:cNvPr id="1026" name="Picture 2" descr="E:\картинки для презентаций\27146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7408" y="4797152"/>
            <a:ext cx="2664296" cy="171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картинки для презентаций\цвета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412776"/>
            <a:ext cx="1782336" cy="15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99992" y="-27384"/>
            <a:ext cx="19802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 descr="E:\картинки для презентаций\1самолет.gif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8" t="9122" r="9626" b="9760"/>
          <a:stretch/>
        </p:blipFill>
        <p:spPr bwMode="auto">
          <a:xfrm>
            <a:off x="1751856" y="1514809"/>
            <a:ext cx="2748136" cy="241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:\картинки для презентаций\1пингвин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04" y="1988840"/>
            <a:ext cx="15906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79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 для презентаций\1вод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48" y="764704"/>
            <a:ext cx="1835672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 pitchFamily="34" charset="0"/>
                <a:cs typeface="Vrinda" pitchFamily="34" charset="0"/>
              </a:rPr>
              <a:t>Ww</a:t>
            </a:r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 pitchFamily="34" charset="0"/>
                <a:cs typeface="Vrinda" pitchFamily="34" charset="0"/>
              </a:rPr>
              <a:t>       </a:t>
            </a:r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 pitchFamily="34" charset="0"/>
                <a:cs typeface="Vrinda" pitchFamily="34" charset="0"/>
              </a:rPr>
              <a:t>Qq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Vrinda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1544" y="4160837"/>
            <a:ext cx="2265616" cy="2697163"/>
          </a:xfrm>
        </p:spPr>
      </p:pic>
      <p:sp>
        <p:nvSpPr>
          <p:cNvPr id="4" name="Прямоугольник 3"/>
          <p:cNvSpPr/>
          <p:nvPr/>
        </p:nvSpPr>
        <p:spPr>
          <a:xfrm>
            <a:off x="4463988" y="0"/>
            <a:ext cx="1800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E:\картинки для презентаций\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4047" y="1536512"/>
            <a:ext cx="1639953" cy="21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картинки для презентаций\1волк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1408" y="1864717"/>
            <a:ext cx="2172580" cy="242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картинки для презентаций\1зим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03" y="4381620"/>
            <a:ext cx="3883657" cy="242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картинки для презентаций\1снеговик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272" y="2237272"/>
            <a:ext cx="2027664" cy="205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картинки для презентаций\1тишина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6368" y="4003632"/>
            <a:ext cx="2146424" cy="280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E:\картинки для презентаций\1fastest-animals0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48555"/>
            <a:ext cx="2829218" cy="212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77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608" y="886805"/>
            <a:ext cx="1400156" cy="4702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dirty="0" smtClean="0">
                <a:latin typeface="Georgia" pitchFamily="18" charset="0"/>
              </a:rPr>
              <a:t>7</a:t>
            </a:r>
          </a:p>
          <a:p>
            <a:pPr>
              <a:buNone/>
            </a:pPr>
            <a:r>
              <a:rPr lang="ru-RU" sz="8800" dirty="0" smtClean="0">
                <a:latin typeface="Georgia" pitchFamily="18" charset="0"/>
              </a:rPr>
              <a:t>9</a:t>
            </a:r>
          </a:p>
          <a:p>
            <a:pPr>
              <a:buNone/>
            </a:pPr>
            <a:r>
              <a:rPr lang="ru-RU" sz="8800" dirty="0" smtClean="0">
                <a:latin typeface="Georgia" pitchFamily="18" charset="0"/>
              </a:rPr>
              <a:t>6</a:t>
            </a:r>
            <a:endParaRPr lang="ru-RU" sz="8800" dirty="0">
              <a:latin typeface="Georgia" pitchFamily="18" charset="0"/>
            </a:endParaRPr>
          </a:p>
        </p:txBody>
      </p:sp>
      <p:pic>
        <p:nvPicPr>
          <p:cNvPr id="6" name="Содержимое 5" descr="36374-w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28" y="1262648"/>
            <a:ext cx="1844040" cy="1158240"/>
          </a:xfrm>
          <a:prstGeom prst="rect">
            <a:avLst/>
          </a:prstGeom>
        </p:spPr>
      </p:pic>
      <p:pic>
        <p:nvPicPr>
          <p:cNvPr id="5" name="Содержимое 7" descr="31190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2681971"/>
            <a:ext cx="2178166" cy="1395101"/>
          </a:xfrm>
          <a:prstGeom prst="rect">
            <a:avLst/>
          </a:prstGeom>
        </p:spPr>
      </p:pic>
      <p:pic>
        <p:nvPicPr>
          <p:cNvPr id="7" name="Рисунок 6" descr="336383-1024x600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4203178"/>
            <a:ext cx="2736304" cy="1746102"/>
          </a:xfrm>
          <a:prstGeom prst="rect">
            <a:avLst/>
          </a:prstGeom>
        </p:spPr>
      </p:pic>
      <p:pic>
        <p:nvPicPr>
          <p:cNvPr id="9" name="Рисунок 8" descr="мыши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22" y="3786190"/>
            <a:ext cx="2959834" cy="2786082"/>
          </a:xfrm>
          <a:prstGeom prst="rect">
            <a:avLst/>
          </a:prstGeom>
        </p:spPr>
      </p:pic>
      <p:pic>
        <p:nvPicPr>
          <p:cNvPr id="10" name="Рисунок 9" descr="мышь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742948"/>
            <a:ext cx="1823459" cy="20758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0371" y="166724"/>
            <a:ext cx="3184521" cy="322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0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edd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357166"/>
            <a:ext cx="1523985" cy="1669757"/>
          </a:xfrm>
          <a:prstGeom prst="rect">
            <a:avLst/>
          </a:prstGeom>
        </p:spPr>
      </p:pic>
      <p:pic>
        <p:nvPicPr>
          <p:cNvPr id="6" name="Содержимое 5" descr="11018_m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958" y="4500570"/>
            <a:ext cx="1438102" cy="1953491"/>
          </a:xfrm>
          <a:prstGeom prst="rect">
            <a:avLst/>
          </a:prstGeom>
        </p:spPr>
      </p:pic>
      <p:pic>
        <p:nvPicPr>
          <p:cNvPr id="7" name="Рисунок 6" descr="дом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1928802"/>
            <a:ext cx="2143121" cy="2857495"/>
          </a:xfrm>
          <a:prstGeom prst="rect">
            <a:avLst/>
          </a:prstGeom>
        </p:spPr>
      </p:pic>
      <p:pic>
        <p:nvPicPr>
          <p:cNvPr id="9" name="Рисунок 8" descr="дельфин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642918"/>
            <a:ext cx="2359161" cy="1555746"/>
          </a:xfrm>
          <a:prstGeom prst="rect">
            <a:avLst/>
          </a:prstGeom>
        </p:spPr>
      </p:pic>
      <p:pic>
        <p:nvPicPr>
          <p:cNvPr id="10" name="Рисунок 9" descr="пингвин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4786322"/>
            <a:ext cx="1134687" cy="18246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28596" y="648282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585CF">
                        <a:shade val="20000"/>
                        <a:satMod val="245000"/>
                      </a:srgbClr>
                    </a:gs>
                    <a:gs pos="43000">
                      <a:srgbClr val="6585CF">
                        <a:satMod val="255000"/>
                      </a:srgbClr>
                    </a:gs>
                    <a:gs pos="48000">
                      <a:srgbClr val="6585CF">
                        <a:shade val="85000"/>
                        <a:satMod val="255000"/>
                      </a:srgbClr>
                    </a:gs>
                    <a:gs pos="100000">
                      <a:srgbClr val="6585C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66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434628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585CF">
                        <a:shade val="20000"/>
                        <a:satMod val="245000"/>
                      </a:srgbClr>
                    </a:gs>
                    <a:gs pos="43000">
                      <a:srgbClr val="6585CF">
                        <a:satMod val="255000"/>
                      </a:srgbClr>
                    </a:gs>
                    <a:gs pos="48000">
                      <a:srgbClr val="6585CF">
                        <a:shade val="85000"/>
                        <a:satMod val="255000"/>
                      </a:srgbClr>
                    </a:gs>
                    <a:gs pos="100000">
                      <a:srgbClr val="6585C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66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40953" y="3362926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585CF">
                        <a:shade val="20000"/>
                        <a:satMod val="245000"/>
                      </a:srgbClr>
                    </a:gs>
                    <a:gs pos="43000">
                      <a:srgbClr val="6585CF">
                        <a:satMod val="255000"/>
                      </a:srgbClr>
                    </a:gs>
                    <a:gs pos="48000">
                      <a:srgbClr val="6585CF">
                        <a:shade val="85000"/>
                        <a:satMod val="255000"/>
                      </a:srgbClr>
                    </a:gs>
                    <a:gs pos="100000">
                      <a:srgbClr val="6585C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66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07347" y="4892772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585CF">
                        <a:shade val="20000"/>
                        <a:satMod val="245000"/>
                      </a:srgbClr>
                    </a:gs>
                    <a:gs pos="43000">
                      <a:srgbClr val="6585CF">
                        <a:satMod val="255000"/>
                      </a:srgbClr>
                    </a:gs>
                    <a:gs pos="48000">
                      <a:srgbClr val="6585CF">
                        <a:shade val="85000"/>
                        <a:satMod val="255000"/>
                      </a:srgbClr>
                    </a:gs>
                    <a:gs pos="100000">
                      <a:srgbClr val="6585C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66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92901" y="785794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585CF">
                        <a:shade val="20000"/>
                        <a:satMod val="245000"/>
                      </a:srgbClr>
                    </a:gs>
                    <a:gs pos="43000">
                      <a:srgbClr val="6585CF">
                        <a:satMod val="255000"/>
                      </a:srgbClr>
                    </a:gs>
                    <a:gs pos="48000">
                      <a:srgbClr val="6585CF">
                        <a:shade val="85000"/>
                        <a:satMod val="255000"/>
                      </a:srgbClr>
                    </a:gs>
                    <a:gs pos="100000">
                      <a:srgbClr val="6585C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66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03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4341"/>
            <a:ext cx="9180512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240" y="2204864"/>
            <a:ext cx="7139136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Let’s sing song!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1822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38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Апекс</vt:lpstr>
      <vt:lpstr>1_Апекс</vt:lpstr>
      <vt:lpstr>Презентация к уроку на тему «Мир моих увлечений»  во 2 классе</vt:lpstr>
      <vt:lpstr>Guess Is it a frog? Is it a cat? Is it a dog? Is it a rat? </vt:lpstr>
      <vt:lpstr>Try to recite the poem Guess  </vt:lpstr>
      <vt:lpstr>Pp           Rr</vt:lpstr>
      <vt:lpstr>Ww       Qq</vt:lpstr>
      <vt:lpstr>Презентация PowerPoint</vt:lpstr>
      <vt:lpstr>Презентация PowerPoint</vt:lpstr>
      <vt:lpstr>Let’s sing song!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Is it a frog? Is it a cat? Is it a dog? Is it a rat? </dc:title>
  <dc:creator>elizabeth</dc:creator>
  <cp:lastModifiedBy>Елизавета</cp:lastModifiedBy>
  <cp:revision>15</cp:revision>
  <dcterms:created xsi:type="dcterms:W3CDTF">2013-12-12T14:47:45Z</dcterms:created>
  <dcterms:modified xsi:type="dcterms:W3CDTF">2018-12-27T15:47:57Z</dcterms:modified>
</cp:coreProperties>
</file>