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67" autoAdjust="0"/>
  </p:normalViewPr>
  <p:slideViewPr>
    <p:cSldViewPr>
      <p:cViewPr varScale="1">
        <p:scale>
          <a:sx n="112" d="100"/>
          <a:sy n="112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39E17-02A7-42DF-A52F-44CDDA696128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38C23-C042-4A73-96B8-E25F73386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0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38C23-C042-4A73-96B8-E25F7338686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83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38C23-C042-4A73-96B8-E25F733868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45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2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0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9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2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7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0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057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5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1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0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47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A4CA3-C551-4625-9EB8-EC73D2FE8617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A59B5-4236-4F42-B7C0-83D7664B5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9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152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Портфолио учащегося</a:t>
            </a:r>
            <a:br>
              <a:rPr lang="ru-RU" dirty="0" smtClean="0"/>
            </a:br>
            <a:r>
              <a:rPr lang="ru-RU" dirty="0" smtClean="0"/>
              <a:t>эколого-биологического объединения</a:t>
            </a:r>
            <a:br>
              <a:rPr lang="ru-RU" dirty="0" smtClean="0"/>
            </a:br>
            <a:r>
              <a:rPr lang="ru-RU" dirty="0" smtClean="0"/>
              <a:t>МКУ ДО «</a:t>
            </a:r>
            <a:r>
              <a:rPr lang="ru-RU" dirty="0" err="1" smtClean="0"/>
              <a:t>ДТДиП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Руководитель: </a:t>
            </a:r>
            <a:r>
              <a:rPr lang="ru-RU" dirty="0">
                <a:solidFill>
                  <a:schemeClr val="tx1"/>
                </a:solidFill>
              </a:rPr>
              <a:t>Б</a:t>
            </a:r>
            <a:r>
              <a:rPr lang="ru-RU" dirty="0" smtClean="0">
                <a:solidFill>
                  <a:schemeClr val="tx1"/>
                </a:solidFill>
              </a:rPr>
              <a:t>редихина М.В. Педагог дополнительного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appy-children-readin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5016" cy="644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96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Знакомьтесь: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9619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Бредихин Роман Евгеньевич, 2003года рождения.</a:t>
            </a:r>
          </a:p>
          <a:p>
            <a:r>
              <a:rPr lang="ru-RU" dirty="0" smtClean="0"/>
              <a:t>Учащийся эколого-биологического объединения.</a:t>
            </a:r>
          </a:p>
          <a:p>
            <a:r>
              <a:rPr lang="ru-RU" dirty="0" smtClean="0"/>
              <a:t>Активный участник районных, областных экологических конкурсов и акций.</a:t>
            </a:r>
          </a:p>
          <a:p>
            <a:r>
              <a:rPr lang="ru-RU" dirty="0" smtClean="0"/>
              <a:t>Постоянный призер районной экологической конференции  « Все больше окружающей среды, все меньше окружающей природы».</a:t>
            </a:r>
          </a:p>
          <a:p>
            <a:r>
              <a:rPr lang="ru-RU" dirty="0"/>
              <a:t> </a:t>
            </a:r>
            <a:r>
              <a:rPr lang="ru-RU" dirty="0" smtClean="0"/>
              <a:t>Экологический лидер движения «Сделаем вместе» акции «Вода и здоровье», «Раскрасим планету в зеленый цвет».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505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Master\Pictures\Сканы\Скан_20181217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2269"/>
            <a:ext cx="2244597" cy="313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ster\Pictures\Сканы\Скан_20181217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95937"/>
            <a:ext cx="232071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aster\Pictures\Сканы\Скан_20180425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639"/>
            <a:ext cx="2387975" cy="328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aster\Pictures\Сканы\Скан_20180518 (8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878" y="3210218"/>
            <a:ext cx="2370422" cy="326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aster\Pictures\Сканы\Скан_201805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71" y="3072509"/>
            <a:ext cx="2475137" cy="340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209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грамоты\грамоты\сертификат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1594" y="-302210"/>
            <a:ext cx="2232003" cy="306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грамоты\грамоты\Рисунок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4360"/>
            <a:ext cx="2232247" cy="307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грамоты\грамоты\Рисунок (5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4360"/>
            <a:ext cx="2232248" cy="307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грамоты\грамоты\эко 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2377962" cy="327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93739"/>
            <a:ext cx="2304256" cy="318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D:\грамоты\грамоты\100let_148663602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09698"/>
            <a:ext cx="2265889" cy="277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946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74</Words>
  <Application>Microsoft Office PowerPoint</Application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Портфолио учащегося эколого-биологического объединения МКУ ДО «ДТДиП»</vt:lpstr>
      <vt:lpstr>Знакомьтесь:</vt:lpstr>
      <vt:lpstr>Достижения: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учащегося эколого-биологического объединения МКУ ДО «ДТДиП»</dc:title>
  <dc:creator>Master</dc:creator>
  <cp:lastModifiedBy>Master</cp:lastModifiedBy>
  <cp:revision>6</cp:revision>
  <dcterms:created xsi:type="dcterms:W3CDTF">2018-12-26T12:37:32Z</dcterms:created>
  <dcterms:modified xsi:type="dcterms:W3CDTF">2018-12-27T08:58:15Z</dcterms:modified>
</cp:coreProperties>
</file>