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9" r:id="rId2"/>
    <p:sldId id="300" r:id="rId3"/>
    <p:sldId id="301" r:id="rId4"/>
    <p:sldId id="302" r:id="rId5"/>
    <p:sldId id="258" r:id="rId6"/>
    <p:sldId id="303" r:id="rId7"/>
    <p:sldId id="259" r:id="rId8"/>
    <p:sldId id="304" r:id="rId9"/>
    <p:sldId id="260" r:id="rId10"/>
    <p:sldId id="305" r:id="rId11"/>
    <p:sldId id="261" r:id="rId12"/>
    <p:sldId id="306" r:id="rId13"/>
    <p:sldId id="262" r:id="rId14"/>
    <p:sldId id="307" r:id="rId15"/>
    <p:sldId id="265" r:id="rId16"/>
    <p:sldId id="309" r:id="rId17"/>
    <p:sldId id="308" r:id="rId18"/>
    <p:sldId id="29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66CC"/>
    <a:srgbClr val="66CCFF"/>
    <a:srgbClr val="CC0066"/>
    <a:srgbClr val="CC0099"/>
    <a:srgbClr val="CC99FF"/>
    <a:srgbClr val="0099CC"/>
    <a:srgbClr val="008000"/>
    <a:srgbClr val="C0C0C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0" autoAdjust="0"/>
    <p:restoredTop sz="94805" autoAdjust="0"/>
  </p:normalViewPr>
  <p:slideViewPr>
    <p:cSldViewPr snapToGrid="0">
      <p:cViewPr varScale="1">
        <p:scale>
          <a:sx n="79" d="100"/>
          <a:sy n="79" d="100"/>
        </p:scale>
        <p:origin x="-13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2237A-B046-409F-99EA-9082D7A72AF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9F104-FC4E-4108-B40D-1869BD62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598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9F104-FC4E-4108-B40D-1869BD62865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62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9F104-FC4E-4108-B40D-1869BD62865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62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52322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20430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22107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44772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62405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11978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75560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33388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57931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7266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36483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2DDA0-9B68-4F96-9552-A94D30059FDF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32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4.png"/><Relationship Id="rId5" Type="http://schemas.openxmlformats.org/officeDocument/2006/relationships/image" Target="../media/image7.gif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7.gif"/><Relationship Id="rId5" Type="http://schemas.openxmlformats.org/officeDocument/2006/relationships/image" Target="../media/image3.gif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7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1.wav"/><Relationship Id="rId7" Type="http://schemas.openxmlformats.org/officeDocument/2006/relationships/image" Target="../media/image3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image" Target="../media/image7.gi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image" Target="../media/image7.gif"/><Relationship Id="rId5" Type="http://schemas.openxmlformats.org/officeDocument/2006/relationships/image" Target="../media/image3.gif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6" Type="http://schemas.openxmlformats.org/officeDocument/2006/relationships/image" Target="../media/image3.gif"/><Relationship Id="rId5" Type="http://schemas.openxmlformats.org/officeDocument/2006/relationships/image" Target="../media/image13.jpeg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6" Type="http://schemas.openxmlformats.org/officeDocument/2006/relationships/image" Target="../media/image4.png"/><Relationship Id="rId5" Type="http://schemas.openxmlformats.org/officeDocument/2006/relationships/image" Target="../media/image7.gif"/><Relationship Id="rId4" Type="http://schemas.openxmlformats.org/officeDocument/2006/relationships/image" Target="../media/image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6" Type="http://schemas.openxmlformats.org/officeDocument/2006/relationships/image" Target="../media/image7.gif"/><Relationship Id="rId5" Type="http://schemas.openxmlformats.org/officeDocument/2006/relationships/image" Target="../media/image3.gif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6" Type="http://schemas.openxmlformats.org/officeDocument/2006/relationships/image" Target="../media/image7.gif"/><Relationship Id="rId5" Type="http://schemas.openxmlformats.org/officeDocument/2006/relationships/image" Target="../media/image3.gif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5" Type="http://schemas.openxmlformats.org/officeDocument/2006/relationships/image" Target="../media/image2.gif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2.gif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4.png"/><Relationship Id="rId5" Type="http://schemas.openxmlformats.org/officeDocument/2006/relationships/image" Target="../media/image7.gif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7.gif"/><Relationship Id="rId5" Type="http://schemas.openxmlformats.org/officeDocument/2006/relationships/image" Target="../media/image3.gif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4.png"/><Relationship Id="rId5" Type="http://schemas.openxmlformats.org/officeDocument/2006/relationships/image" Target="../media/image7.gif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7.gif"/><Relationship Id="rId5" Type="http://schemas.openxmlformats.org/officeDocument/2006/relationships/image" Target="../media/image3.gif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02525"/>
            <a:ext cx="12647755" cy="79445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5964" y="2505670"/>
            <a:ext cx="54474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C0066"/>
                </a:solidFill>
              </a:rPr>
              <a:t>Путешествие по </a:t>
            </a:r>
          </a:p>
          <a:p>
            <a:pPr algn="ctr"/>
            <a:r>
              <a:rPr lang="ru-RU" sz="4000" b="1" i="1" dirty="0" smtClean="0">
                <a:solidFill>
                  <a:srgbClr val="CC0066"/>
                </a:solidFill>
              </a:rPr>
              <a:t>русским народным сказкам </a:t>
            </a:r>
            <a:endParaRPr lang="ru-RU" sz="4000" b="1" i="1" dirty="0">
              <a:solidFill>
                <a:srgbClr val="CC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53703" y="1646204"/>
            <a:ext cx="96887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ОКОУ « </a:t>
            </a:r>
            <a:r>
              <a:rPr lang="ru-RU" sz="3200" b="1" dirty="0" err="1" smtClean="0">
                <a:solidFill>
                  <a:srgbClr val="C00000"/>
                </a:solidFill>
              </a:rPr>
              <a:t>Обоянский</a:t>
            </a:r>
            <a:r>
              <a:rPr lang="ru-RU" sz="3200" b="1" dirty="0" smtClean="0">
                <a:solidFill>
                  <a:srgbClr val="C00000"/>
                </a:solidFill>
              </a:rPr>
              <a:t> центр»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07943" y="5822647"/>
            <a:ext cx="6916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Воспитатель:  Шишова Т.П.</a:t>
            </a:r>
            <a:endParaRPr lang="ru-RU" sz="32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95282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9616">
        <p15:prstTrans prst="peelOff"/>
      </p:transition>
    </mc:Choice>
    <mc:Fallback>
      <p:transition spd="slow" advTm="96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13957" y="824210"/>
            <a:ext cx="7305783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/>
              <a:t>Сестрица просила:</a:t>
            </a:r>
          </a:p>
          <a:p>
            <a:r>
              <a:rPr lang="ru-RU" sz="4400" b="1" i="1" dirty="0" smtClean="0"/>
              <a:t>-Не пей из копытца.</a:t>
            </a:r>
            <a:br>
              <a:rPr lang="ru-RU" sz="4400" b="1" i="1" dirty="0" smtClean="0"/>
            </a:br>
            <a:r>
              <a:rPr lang="ru-RU" sz="4400" b="1" i="1" dirty="0" smtClean="0"/>
              <a:t>А братец не слушался,</a:t>
            </a:r>
          </a:p>
          <a:p>
            <a:r>
              <a:rPr lang="ru-RU" sz="4400" b="1" i="1" dirty="0" smtClean="0"/>
              <a:t>Выпил водицы.</a:t>
            </a:r>
            <a:br>
              <a:rPr lang="ru-RU" sz="4400" b="1" i="1" dirty="0" smtClean="0"/>
            </a:br>
            <a:r>
              <a:rPr lang="ru-RU" sz="4400" b="1" i="1" dirty="0" smtClean="0"/>
              <a:t>Что за сказка про сестрицу,</a:t>
            </a:r>
            <a:br>
              <a:rPr lang="ru-RU" sz="4400" b="1" i="1" dirty="0" smtClean="0"/>
            </a:br>
            <a:r>
              <a:rPr lang="ru-RU" sz="4400" b="1" i="1" dirty="0" smtClean="0"/>
              <a:t>Про козлёнка, про водицу</a:t>
            </a:r>
            <a:r>
              <a:rPr lang="ru-RU" sz="4400" dirty="0" smtClean="0"/>
              <a:t>?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09" y="-116790"/>
            <a:ext cx="1817649" cy="16107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070" y="5301568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238" y="236672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1151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5105">
        <p:sndAc>
          <p:stSnd>
            <p:snd r:embed="rId3" name="chimes.wav"/>
          </p:stSnd>
        </p:sndAc>
      </p:transition>
    </mc:Choice>
    <mc:Fallback>
      <p:transition advTm="15105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563" y="260740"/>
            <a:ext cx="5795318" cy="54524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3941805" y="5585254"/>
            <a:ext cx="47814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«Сестрица Алёнушка и братец Иванушка»</a:t>
            </a:r>
            <a:endParaRPr lang="ru-RU" sz="3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09" y="-116790"/>
            <a:ext cx="1817649" cy="16107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070" y="5301568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238" y="0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1151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5105">
        <p:sndAc>
          <p:stSnd>
            <p:snd r:embed="rId3" name="chimes.wav"/>
          </p:stSnd>
        </p:sndAc>
      </p:transition>
    </mc:Choice>
    <mc:Fallback>
      <p:transition advTm="15105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364" y="4813464"/>
            <a:ext cx="1775822" cy="18468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99" y="133046"/>
            <a:ext cx="1171575" cy="10382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365" y="205529"/>
            <a:ext cx="1904762" cy="190476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968831" y="484584"/>
            <a:ext cx="572390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prstClr val="black"/>
                </a:solidFill>
                <a:ea typeface="Times New Roman" pitchFamily="18" charset="0"/>
              </a:rPr>
              <a:t>У брата с сестрою</a:t>
            </a:r>
            <a:endParaRPr lang="ru-RU" sz="4000" b="1" dirty="0" smtClean="0">
              <a:solidFill>
                <a:prstClr val="black"/>
              </a:solidFill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prstClr val="black"/>
                </a:solidFill>
                <a:ea typeface="Times New Roman" pitchFamily="18" charset="0"/>
              </a:rPr>
              <a:t>Несчастье большое,</a:t>
            </a:r>
            <a:endParaRPr lang="ru-RU" sz="4000" b="1" dirty="0" smtClean="0">
              <a:solidFill>
                <a:prstClr val="black"/>
              </a:solidFill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prstClr val="black"/>
                </a:solidFill>
                <a:ea typeface="Times New Roman" pitchFamily="18" charset="0"/>
              </a:rPr>
              <a:t>Но им не откажут в подмоге</a:t>
            </a:r>
            <a:endParaRPr lang="ru-RU" sz="4000" b="1" dirty="0" smtClean="0">
              <a:solidFill>
                <a:prstClr val="black"/>
              </a:solidFill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prstClr val="black"/>
                </a:solidFill>
                <a:ea typeface="Times New Roman" pitchFamily="18" charset="0"/>
              </a:rPr>
              <a:t>Волшебная печка,</a:t>
            </a:r>
            <a:endParaRPr lang="ru-RU" sz="4000" b="1" dirty="0" smtClean="0">
              <a:solidFill>
                <a:prstClr val="black"/>
              </a:solidFill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prstClr val="black"/>
                </a:solidFill>
                <a:ea typeface="Times New Roman" pitchFamily="18" charset="0"/>
              </a:rPr>
              <a:t>Молочная речка</a:t>
            </a:r>
            <a:endParaRPr lang="ru-RU" sz="4000" b="1" dirty="0" smtClean="0">
              <a:solidFill>
                <a:prstClr val="black"/>
              </a:solidFill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prstClr val="black"/>
                </a:solidFill>
                <a:ea typeface="Times New Roman" pitchFamily="18" charset="0"/>
              </a:rPr>
              <a:t>И яблонька в трудной дороге.</a:t>
            </a:r>
            <a:endParaRPr lang="ru-RU" sz="4000" b="1" dirty="0" smtClean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2072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8641">
        <p:sndAc>
          <p:stSnd>
            <p:snd r:embed="rId3" name="chimes.wav"/>
          </p:stSnd>
        </p:sndAc>
      </p:transition>
    </mc:Choice>
    <mc:Fallback>
      <p:transition advTm="18641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00" y="750393"/>
            <a:ext cx="4728726" cy="4868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006" y="973778"/>
            <a:ext cx="5990954" cy="41383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7443475" y="5489770"/>
            <a:ext cx="51404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«Гуси-лебеди»</a:t>
            </a:r>
            <a:endParaRPr lang="ru-RU" sz="40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975" y="4860965"/>
            <a:ext cx="1775822" cy="18468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99" y="133046"/>
            <a:ext cx="1171575" cy="10382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238" y="-245733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32072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8641">
        <p:sndAc>
          <p:stSnd>
            <p:snd r:embed="rId3" name="chimes.wav"/>
          </p:stSnd>
        </p:sndAc>
      </p:transition>
    </mc:Choice>
    <mc:Fallback>
      <p:transition advTm="18641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3993" y="975910"/>
            <a:ext cx="72612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Дом растаял ледяной-</a:t>
            </a:r>
          </a:p>
          <a:p>
            <a:r>
              <a:rPr lang="ru-RU" sz="4000" b="1" i="1" dirty="0" smtClean="0"/>
              <a:t>Попросилась в лубяной.</a:t>
            </a:r>
          </a:p>
          <a:p>
            <a:r>
              <a:rPr lang="ru-RU" sz="4000" b="1" i="1" dirty="0" smtClean="0"/>
              <a:t>Приютил её зайчишка,</a:t>
            </a:r>
          </a:p>
          <a:p>
            <a:r>
              <a:rPr lang="ru-RU" sz="4000" b="1" i="1" dirty="0" smtClean="0"/>
              <a:t>Сам остался без домишка.</a:t>
            </a:r>
          </a:p>
          <a:p>
            <a:r>
              <a:rPr lang="ru-RU" sz="4000" b="1" i="1" dirty="0" smtClean="0"/>
              <a:t>Зайцу петушок помог.</a:t>
            </a:r>
          </a:p>
          <a:p>
            <a:r>
              <a:rPr lang="ru-RU" sz="4000" b="1" i="1" dirty="0" smtClean="0"/>
              <a:t>Лису выгнал за порог.</a:t>
            </a:r>
            <a:endParaRPr lang="ru-RU" sz="40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56" y="133814"/>
            <a:ext cx="1901099" cy="16847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412" y="4755325"/>
            <a:ext cx="1702487" cy="17705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147" y="189975"/>
            <a:ext cx="2277724" cy="22777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6698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5437">
        <p:sndAc>
          <p:stSnd>
            <p:snd r:embed="rId4" name="chimes.wav"/>
          </p:stSnd>
        </p:sndAc>
      </p:transition>
    </mc:Choice>
    <mc:Fallback>
      <p:transition advTm="15437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045" y="220014"/>
            <a:ext cx="6264876" cy="5758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632500" y="5842337"/>
            <a:ext cx="4816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</a:t>
            </a:r>
            <a:r>
              <a:rPr lang="ru-RU" sz="3600" b="1" i="1" dirty="0" err="1" smtClean="0"/>
              <a:t>Заюшкина</a:t>
            </a:r>
            <a:r>
              <a:rPr lang="ru-RU" sz="3600" b="1" i="1" dirty="0" smtClean="0"/>
              <a:t>  избушка»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56" y="133814"/>
            <a:ext cx="1901099" cy="16847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412" y="4755325"/>
            <a:ext cx="1702487" cy="17705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147" y="189975"/>
            <a:ext cx="2277724" cy="22777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6698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5437">
        <p:sndAc>
          <p:stSnd>
            <p:snd r:embed="rId4" name="chimes.wav"/>
          </p:stSnd>
        </p:sndAc>
      </p:transition>
    </mc:Choice>
    <mc:Fallback>
      <p:transition advTm="15437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31325" y="633447"/>
            <a:ext cx="61751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Ой Лиса, Лиса, Лиса</a:t>
            </a:r>
          </a:p>
          <a:p>
            <a:r>
              <a:rPr lang="ru-RU" sz="4000" b="1" i="1" dirty="0" smtClean="0"/>
              <a:t>Хитрая плутовка.</a:t>
            </a:r>
          </a:p>
          <a:p>
            <a:r>
              <a:rPr lang="ru-RU" sz="4000" b="1" i="1" dirty="0" smtClean="0"/>
              <a:t>Пела песенку она очень, </a:t>
            </a:r>
            <a:r>
              <a:rPr lang="ru-RU" sz="4000" b="1" i="1" dirty="0"/>
              <a:t>о</a:t>
            </a:r>
            <a:r>
              <a:rPr lang="ru-RU" sz="4000" b="1" i="1" dirty="0" smtClean="0"/>
              <a:t>чень звонко:</a:t>
            </a:r>
          </a:p>
          <a:p>
            <a:r>
              <a:rPr lang="ru-RU" sz="4000" b="1" i="1" dirty="0" smtClean="0"/>
              <a:t>-Петушок, Петушок!</a:t>
            </a:r>
          </a:p>
          <a:p>
            <a:r>
              <a:rPr lang="ru-RU" sz="4000" b="1" i="1" dirty="0" smtClean="0"/>
              <a:t>Золотой гребешок.</a:t>
            </a:r>
          </a:p>
          <a:p>
            <a:r>
              <a:rPr lang="ru-RU" sz="4000" b="1" i="1" dirty="0" smtClean="0"/>
              <a:t>Выгляни в окошко,</a:t>
            </a:r>
          </a:p>
          <a:p>
            <a:r>
              <a:rPr lang="ru-RU" sz="4000" b="1" i="1" dirty="0" smtClean="0"/>
              <a:t>Дам тебе горошку.</a:t>
            </a:r>
            <a:endParaRPr lang="ru-RU" sz="40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2" y="281190"/>
            <a:ext cx="1171575" cy="1038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035" y="5167196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325" y="182785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31340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8076">
        <p:sndAc>
          <p:stSnd>
            <p:snd r:embed="rId3" name="chimes.wav"/>
          </p:stSnd>
        </p:sndAc>
      </p:transition>
    </mc:Choice>
    <mc:Fallback>
      <p:transition advTm="18076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083" y="304940"/>
            <a:ext cx="5697267" cy="54902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 flipH="1">
            <a:off x="3692212" y="5815144"/>
            <a:ext cx="4828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«Кот, Лиса и Петух»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2" y="281190"/>
            <a:ext cx="1171575" cy="1038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035" y="5167196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198" y="277788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31340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8076">
        <p:sndAc>
          <p:stSnd>
            <p:snd r:embed="rId3" name="chimes.wav"/>
          </p:stSnd>
        </p:sndAc>
      </p:transition>
    </mc:Choice>
    <mc:Fallback>
      <p:transition advTm="18076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508" y="1650023"/>
            <a:ext cx="5167740" cy="4707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851518" y="2692472"/>
            <a:ext cx="63513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CC0099"/>
                </a:solidFill>
              </a:rPr>
              <a:t>МОЛОДЦЫ !!!</a:t>
            </a:r>
            <a:endParaRPr lang="ru-RU" sz="7200" b="1" i="1" dirty="0">
              <a:solidFill>
                <a:srgbClr val="CC0099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93" y="0"/>
            <a:ext cx="2954166" cy="26179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7498" y="164123"/>
            <a:ext cx="1428750" cy="1485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77" y="3674808"/>
            <a:ext cx="2549482" cy="28044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60002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9479">
        <p:sndAc>
          <p:stSnd>
            <p:snd r:embed="rId3" name="chimes.wav"/>
          </p:stSnd>
        </p:sndAc>
      </p:transition>
    </mc:Choice>
    <mc:Fallback>
      <p:transition advTm="9479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9449" y="944523"/>
            <a:ext cx="53993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Что за сказка: кошка, внучка,</a:t>
            </a:r>
          </a:p>
          <a:p>
            <a:pPr algn="ctr"/>
            <a:r>
              <a:rPr lang="ru-RU" sz="4000" b="1" i="1" dirty="0" smtClean="0"/>
              <a:t>Мышь, ещё собака Жучка</a:t>
            </a:r>
          </a:p>
          <a:p>
            <a:pPr algn="ctr"/>
            <a:r>
              <a:rPr lang="ru-RU" sz="4000" b="1" i="1" dirty="0" smtClean="0"/>
              <a:t>Деду с бабой помогали</a:t>
            </a:r>
          </a:p>
          <a:p>
            <a:pPr algn="ctr"/>
            <a:r>
              <a:rPr lang="ru-RU" sz="4000" b="1" i="1" dirty="0" smtClean="0"/>
              <a:t>Корнеплоды собирали?</a:t>
            </a:r>
            <a:endParaRPr lang="ru-RU" sz="4000" b="1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512" y="3996051"/>
            <a:ext cx="2431896" cy="26750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01"/>
            <a:ext cx="2472523" cy="2191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8219" y="2544600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608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1555">
        <p:sndAc>
          <p:stSnd>
            <p:snd r:embed="rId3" name="chimes.wav"/>
          </p:stSnd>
        </p:sndAc>
      </p:transition>
    </mc:Choice>
    <mc:Fallback>
      <p:transition advTm="11555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319" y="273131"/>
            <a:ext cx="6662058" cy="58664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6343879" y="5891754"/>
            <a:ext cx="53110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«Репка»</a:t>
            </a:r>
            <a:endParaRPr lang="ru-RU" sz="4400" b="1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512" y="3996051"/>
            <a:ext cx="2431896" cy="26750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01"/>
            <a:ext cx="2472523" cy="2191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8219" y="2544600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608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1555">
        <p:sndAc>
          <p:stSnd>
            <p:snd r:embed="rId3" name="chimes.wav"/>
          </p:stSnd>
        </p:sndAc>
      </p:transition>
    </mc:Choice>
    <mc:Fallback>
      <p:transition advTm="11555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78820" y="927434"/>
            <a:ext cx="54218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Возле леса, на опушке</a:t>
            </a:r>
            <a:br>
              <a:rPr lang="ru-RU" sz="3600" b="1" i="1" dirty="0" smtClean="0"/>
            </a:br>
            <a:r>
              <a:rPr lang="ru-RU" sz="3600" b="1" i="1" dirty="0" smtClean="0"/>
              <a:t>Трое их живёт в избушке.</a:t>
            </a:r>
            <a:br>
              <a:rPr lang="ru-RU" sz="3600" b="1" i="1" dirty="0" smtClean="0"/>
            </a:br>
            <a:r>
              <a:rPr lang="ru-RU" sz="3600" b="1" i="1" dirty="0" smtClean="0"/>
              <a:t>Там три стула и три кружки</a:t>
            </a:r>
            <a:br>
              <a:rPr lang="ru-RU" sz="3600" b="1" i="1" dirty="0" smtClean="0"/>
            </a:br>
            <a:r>
              <a:rPr lang="ru-RU" sz="3600" b="1" i="1" dirty="0" smtClean="0"/>
              <a:t>Три кровати, три подушки.</a:t>
            </a:r>
            <a:br>
              <a:rPr lang="ru-RU" sz="3600" b="1" i="1" dirty="0" smtClean="0"/>
            </a:br>
            <a:r>
              <a:rPr lang="ru-RU" sz="3600" b="1" i="1" dirty="0" smtClean="0"/>
              <a:t>Угадайте без подсказки,</a:t>
            </a:r>
            <a:br>
              <a:rPr lang="ru-RU" sz="3600" b="1" i="1" dirty="0" smtClean="0"/>
            </a:br>
            <a:r>
              <a:rPr lang="ru-RU" sz="3600" b="1" i="1" dirty="0" smtClean="0"/>
              <a:t>Кто герои этой сказки?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80" y="0"/>
            <a:ext cx="2095223" cy="1856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899" y="4762500"/>
            <a:ext cx="1905000" cy="20955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108" y="300864"/>
            <a:ext cx="1555879" cy="15558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11862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977">
        <p:sndAc>
          <p:stSnd>
            <p:snd r:embed="rId3" name="chimes.wav"/>
          </p:stSnd>
        </p:sndAc>
      </p:transition>
    </mc:Choice>
    <mc:Fallback>
      <p:transition advTm="13977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567" y="213755"/>
            <a:ext cx="6700096" cy="60326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3746664" y="6003700"/>
            <a:ext cx="39921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«Три медведя»</a:t>
            </a:r>
            <a:endParaRPr lang="ru-RU" sz="40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95223" cy="1856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899" y="4762500"/>
            <a:ext cx="1905000" cy="20955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108" y="300864"/>
            <a:ext cx="1555879" cy="15558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11862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977">
        <p:sndAc>
          <p:stSnd>
            <p:snd r:embed="rId3" name="chimes.wav"/>
          </p:stSnd>
        </p:sndAc>
      </p:transition>
    </mc:Choice>
    <mc:Fallback>
      <p:transition advTm="13977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70771" y="1050799"/>
            <a:ext cx="660642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/>
              <a:t>Ждали маму с молоком,</a:t>
            </a:r>
            <a:br>
              <a:rPr lang="ru-RU" sz="4400" b="1" i="1" dirty="0" smtClean="0"/>
            </a:br>
            <a:r>
              <a:rPr lang="ru-RU" sz="4400" b="1" i="1" dirty="0" smtClean="0"/>
              <a:t>А пустили волка в дом.</a:t>
            </a:r>
            <a:br>
              <a:rPr lang="ru-RU" sz="4400" b="1" i="1" dirty="0" smtClean="0"/>
            </a:br>
            <a:r>
              <a:rPr lang="ru-RU" sz="4400" b="1" i="1" dirty="0" smtClean="0"/>
              <a:t>Отворили дверь козлята</a:t>
            </a:r>
            <a:br>
              <a:rPr lang="ru-RU" sz="4400" b="1" i="1" dirty="0" smtClean="0"/>
            </a:br>
            <a:r>
              <a:rPr lang="ru-RU" sz="4400" b="1" i="1" dirty="0" smtClean="0"/>
              <a:t>И пропали все куда-то.</a:t>
            </a:r>
            <a:endParaRPr lang="ru-RU" sz="44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4986" cy="15020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091" y="4361273"/>
            <a:ext cx="1892752" cy="196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917" y="151126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76260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6034">
        <p:sndAc>
          <p:stSnd>
            <p:snd r:embed="rId3" name="chimes.wav"/>
          </p:stSnd>
        </p:sndAc>
      </p:transition>
    </mc:Choice>
    <mc:Fallback>
      <p:transition advTm="16034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437" y="307890"/>
            <a:ext cx="6203093" cy="56886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2772165" y="5920910"/>
            <a:ext cx="5452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«</a:t>
            </a:r>
            <a:r>
              <a:rPr lang="ru-RU" sz="3600" b="1" i="1" dirty="0" smtClean="0"/>
              <a:t>Волк и семеро козлят»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94986" cy="15020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091" y="4361273"/>
            <a:ext cx="1892752" cy="196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917" y="151126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76260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6034">
        <p:sndAc>
          <p:stSnd>
            <p:snd r:embed="rId3" name="chimes.wav"/>
          </p:stSnd>
        </p:sndAc>
      </p:transition>
    </mc:Choice>
    <mc:Fallback>
      <p:transition advTm="16034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6038" y="913894"/>
            <a:ext cx="743754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Поселились в той избушке</a:t>
            </a:r>
          </a:p>
          <a:p>
            <a:r>
              <a:rPr lang="ru-RU" sz="4000" b="1" i="1" dirty="0" smtClean="0"/>
              <a:t>Очень разные зверюшки.</a:t>
            </a:r>
          </a:p>
          <a:p>
            <a:r>
              <a:rPr lang="ru-RU" sz="4000" b="1" i="1" dirty="0" smtClean="0"/>
              <a:t>Попросился к ним и мишка,</a:t>
            </a:r>
          </a:p>
          <a:p>
            <a:r>
              <a:rPr lang="ru-RU" sz="4000" b="1" i="1" dirty="0" smtClean="0"/>
              <a:t>Только ведь медведь не мышка,</a:t>
            </a:r>
          </a:p>
          <a:p>
            <a:r>
              <a:rPr lang="ru-RU" sz="4000" b="1" i="1" dirty="0" smtClean="0"/>
              <a:t>Влезть и так и сяк старался,</a:t>
            </a:r>
          </a:p>
          <a:p>
            <a:r>
              <a:rPr lang="ru-RU" sz="4000" b="1" i="1" dirty="0" smtClean="0"/>
              <a:t>Сверху сел и дом сломался.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14236" cy="16963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932" y="4290619"/>
            <a:ext cx="2126862" cy="22119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238" y="0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72730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2532">
        <p:sndAc>
          <p:stSnd>
            <p:snd r:embed="rId3" name="chimes.wav"/>
          </p:stSnd>
        </p:sndAc>
      </p:transition>
    </mc:Choice>
    <mc:Fallback>
      <p:transition advTm="12532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695" y="190005"/>
            <a:ext cx="6025284" cy="59025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3823049" y="5808008"/>
            <a:ext cx="42607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«Теремок»</a:t>
            </a:r>
            <a:endParaRPr lang="ru-RU" sz="40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14236" cy="16963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932" y="4290619"/>
            <a:ext cx="2126862" cy="22119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238" y="0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72730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2532">
        <p:sndAc>
          <p:stSnd>
            <p:snd r:embed="rId3" name="chimes.wav"/>
          </p:stSnd>
        </p:sndAc>
      </p:transition>
    </mc:Choice>
    <mc:Fallback>
      <p:transition advTm="12532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.8|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8|1.2|1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8|1.2|1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5|2.8|1.3|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5|2.8|1.3|2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7|1.8|1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7|1.8|1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|4|2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|4|2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2|1.3|1.7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3|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3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|2.1|7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|2.1|7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6|1.3|2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6|1.3|2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5|1.3|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5|1.3|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211</Words>
  <Application>Microsoft Office PowerPoint</Application>
  <PresentationFormat>Произвольный</PresentationFormat>
  <Paragraphs>49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</dc:creator>
  <cp:lastModifiedBy>Admin</cp:lastModifiedBy>
  <cp:revision>67</cp:revision>
  <dcterms:created xsi:type="dcterms:W3CDTF">2013-07-12T06:18:50Z</dcterms:created>
  <dcterms:modified xsi:type="dcterms:W3CDTF">2015-03-23T10:09:24Z</dcterms:modified>
</cp:coreProperties>
</file>