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F548F4-F14D-4D97-AD1E-1244652774EF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C4583A-B053-4308-BEF9-9231F1048BC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F22A8-2730-482F-AB8D-D4BFC728114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4316E-9761-4AF4-BA65-F2EFCA808C6B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8D909-AFF2-46F8-AE69-6E5F364C22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4316E-9761-4AF4-BA65-F2EFCA808C6B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8D909-AFF2-46F8-AE69-6E5F364C22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4316E-9761-4AF4-BA65-F2EFCA808C6B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8D909-AFF2-46F8-AE69-6E5F364C22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4316E-9761-4AF4-BA65-F2EFCA808C6B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8D909-AFF2-46F8-AE69-6E5F364C22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4316E-9761-4AF4-BA65-F2EFCA808C6B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8D909-AFF2-46F8-AE69-6E5F364C22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4316E-9761-4AF4-BA65-F2EFCA808C6B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8D909-AFF2-46F8-AE69-6E5F364C22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4316E-9761-4AF4-BA65-F2EFCA808C6B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8D909-AFF2-46F8-AE69-6E5F364C22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4316E-9761-4AF4-BA65-F2EFCA808C6B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8D909-AFF2-46F8-AE69-6E5F364C22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4316E-9761-4AF4-BA65-F2EFCA808C6B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8D909-AFF2-46F8-AE69-6E5F364C22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4316E-9761-4AF4-BA65-F2EFCA808C6B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8D909-AFF2-46F8-AE69-6E5F364C22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4316E-9761-4AF4-BA65-F2EFCA808C6B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8D909-AFF2-46F8-AE69-6E5F364C22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4316E-9761-4AF4-BA65-F2EFCA808C6B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8D909-AFF2-46F8-AE69-6E5F364C222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3.png"/><Relationship Id="rId10" Type="http://schemas.openxmlformats.org/officeDocument/2006/relationships/hyperlink" Target="http://historyteacher.ru/" TargetMode="External"/><Relationship Id="rId4" Type="http://schemas.openxmlformats.org/officeDocument/2006/relationships/image" Target="../media/image2.png"/><Relationship Id="rId9" Type="http://schemas.openxmlformats.org/officeDocument/2006/relationships/image" Target="../media/image7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7.gif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mather\Desktop\&#1083;&#1077;&#1085;&#1077;%20&#1085;&#1091;&#1078;&#1085;&#1086;&#1077;\1-34-1&#1082;&#1083;&#1072;&#1089;&#1089;%20&#1089;&#1087;&#1073;\2-3%20&#1079;&#1072;&#1085;&#1103;&#1090;&#1080;&#1077;%201&#1082;&#1083;%20&#1072;-&#1072;\&#1055;&#1077;&#1089;&#1077;&#1085;&#1082;&#1072;%20&#1087;&#1088;&#1086;%20&#1073;&#1091;&#1082;&#1074;&#1091;%20&#1040;.avi" TargetMode="Externa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C:\Users\mather\Desktop\&#1083;&#1077;&#1085;&#1077;%20&#1085;&#1091;&#1078;&#1085;&#1086;&#1077;\1-34-1&#1082;&#1083;&#1072;&#1089;&#1089;%20&#1089;&#1087;&#1073;\2-3%20&#1079;&#1072;&#1085;&#1103;&#1090;&#1080;&#1077;%201&#1082;&#1083;%20&#1072;-&#1072;\&#1103;-4%20(online-&#1087;&#1077;&#1089;&#1085;&#1103;.avi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mather\Desktop\&#1083;&#1077;&#1085;&#1077;%20&#1085;&#1091;&#1078;&#1085;&#1086;&#1077;\1-34-1&#1082;&#1083;&#1072;&#1089;&#1089;%20&#1089;&#1087;&#1073;\2-3%20&#1079;&#1072;&#1085;&#1103;&#1090;&#1080;&#1077;%201&#1082;&#1083;%20&#1072;-&#1072;\&#1101;&#1090;&#1086;&#1090;%20&#1076;&#1077;&#1085;&#1100;%20&#1082;&#1086;&#1083;&#1086;&#1085;&#1085;&#1099;.avi" TargetMode="External"/><Relationship Id="rId6" Type="http://schemas.openxmlformats.org/officeDocument/2006/relationships/image" Target="../media/image7.gif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4290"/>
            <a:ext cx="9144000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9570" name="Picture 2" descr="C:\Users\Мама\Desktop\оформлен презен\алфавит в картинках\а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692696"/>
            <a:ext cx="1581305" cy="1643074"/>
          </a:xfrm>
          <a:prstGeom prst="rect">
            <a:avLst/>
          </a:prstGeom>
          <a:noFill/>
        </p:spPr>
      </p:pic>
      <p:pic>
        <p:nvPicPr>
          <p:cNvPr id="109571" name="Picture 3" descr="C:\Users\Мама\Desktop\оформлен презен\алфавит в картинках\з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1412776"/>
            <a:ext cx="1690686" cy="1690686"/>
          </a:xfrm>
          <a:prstGeom prst="rect">
            <a:avLst/>
          </a:prstGeom>
          <a:noFill/>
        </p:spPr>
      </p:pic>
      <p:pic>
        <p:nvPicPr>
          <p:cNvPr id="109572" name="Picture 4" descr="C:\Users\Мама\Desktop\оформлен презен\алфавит в картинках\б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99792" y="2708920"/>
            <a:ext cx="1354148" cy="1484906"/>
          </a:xfrm>
          <a:prstGeom prst="rect">
            <a:avLst/>
          </a:prstGeom>
          <a:noFill/>
        </p:spPr>
      </p:pic>
      <p:pic>
        <p:nvPicPr>
          <p:cNvPr id="109573" name="Picture 5" descr="C:\Users\Мама\Desktop\оформлен презен\алфавит в картинках\у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3968" y="2780928"/>
            <a:ext cx="1741014" cy="1808846"/>
          </a:xfrm>
          <a:prstGeom prst="rect">
            <a:avLst/>
          </a:prstGeom>
          <a:noFill/>
        </p:spPr>
      </p:pic>
      <p:pic>
        <p:nvPicPr>
          <p:cNvPr id="109574" name="Picture 6" descr="C:\Users\Мама\Desktop\оформлен презен\алфавит в картинках\к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08104" y="1700808"/>
            <a:ext cx="1882738" cy="1928826"/>
          </a:xfrm>
          <a:prstGeom prst="rect">
            <a:avLst/>
          </a:prstGeom>
          <a:noFill/>
        </p:spPr>
      </p:pic>
      <p:pic>
        <p:nvPicPr>
          <p:cNvPr id="109575" name="Picture 7" descr="C:\Users\Мама\Desktop\оформлен презен\алфавит в картинках\а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1484784"/>
            <a:ext cx="1581303" cy="1643073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344816" cy="1143000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Петербургская</a:t>
            </a:r>
            <a:endParaRPr lang="ru-RU" sz="8000" dirty="0">
              <a:solidFill>
                <a:srgbClr val="FF0000"/>
              </a:solidFill>
            </a:endParaRPr>
          </a:p>
        </p:txBody>
      </p:sp>
      <p:pic>
        <p:nvPicPr>
          <p:cNvPr id="11" name="Picture 2" descr="C:\Users\Катёнок\Desktop\Photo 033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5500702"/>
            <a:ext cx="1290620" cy="1062868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214414" y="5286388"/>
            <a:ext cx="6643734" cy="138499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002060"/>
                </a:solidFill>
                <a:hlinkClick r:id="rId10"/>
              </a:rPr>
              <a:t>"Народ, не знающий или забывший свое </a:t>
            </a:r>
            <a:br>
              <a:rPr lang="ru-RU" sz="2800" i="1" dirty="0" smtClean="0">
                <a:solidFill>
                  <a:srgbClr val="002060"/>
                </a:solidFill>
                <a:hlinkClick r:id="rId10"/>
              </a:rPr>
            </a:br>
            <a:r>
              <a:rPr lang="ru-RU" sz="2800" i="1" dirty="0" smtClean="0">
                <a:solidFill>
                  <a:srgbClr val="002060"/>
                </a:solidFill>
                <a:hlinkClick r:id="rId10"/>
              </a:rPr>
              <a:t>прошлое, не имеет будущего!" </a:t>
            </a:r>
            <a:r>
              <a:rPr lang="ru-RU" sz="2800" dirty="0" smtClean="0">
                <a:solidFill>
                  <a:srgbClr val="002060"/>
                </a:solidFill>
                <a:hlinkClick r:id="rId10"/>
              </a:rPr>
              <a:t/>
            </a:r>
            <a:br>
              <a:rPr lang="ru-RU" sz="2800" dirty="0" smtClean="0">
                <a:solidFill>
                  <a:srgbClr val="002060"/>
                </a:solidFill>
                <a:hlinkClick r:id="rId10"/>
              </a:rPr>
            </a:br>
            <a:r>
              <a:rPr lang="ru-RU" sz="2800" dirty="0" smtClean="0">
                <a:solidFill>
                  <a:srgbClr val="002060"/>
                </a:solidFill>
                <a:hlinkClick r:id="rId10"/>
              </a:rPr>
              <a:t>                                                           </a:t>
            </a:r>
            <a:r>
              <a:rPr lang="ru-RU" sz="2000" dirty="0" smtClean="0">
                <a:solidFill>
                  <a:srgbClr val="002060"/>
                </a:solidFill>
                <a:hlinkClick r:id="rId10"/>
              </a:rPr>
              <a:t>(Платон) 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13" name="Picture 5" descr="17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786710" y="4978894"/>
            <a:ext cx="1357290" cy="16679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 descr="http://mp3musicplanet.ru/uploads/thumbs/4/7/7/47719647158627cec3d20c20b068a2f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4290"/>
            <a:ext cx="9144000" cy="637584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03848" y="214291"/>
            <a:ext cx="3384376" cy="20313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Вот два столба наискосок,</a:t>
            </a:r>
          </a:p>
          <a:p>
            <a:endParaRPr lang="ru-RU" b="1" dirty="0">
              <a:solidFill>
                <a:srgbClr val="7030A0"/>
              </a:solidFill>
            </a:endParaRPr>
          </a:p>
          <a:p>
            <a:r>
              <a:rPr lang="ru-RU" b="1" dirty="0">
                <a:solidFill>
                  <a:srgbClr val="7030A0"/>
                </a:solidFill>
              </a:rPr>
              <a:t>А между ними – поясок.</a:t>
            </a:r>
          </a:p>
          <a:p>
            <a:endParaRPr lang="ru-RU" b="1" dirty="0">
              <a:solidFill>
                <a:srgbClr val="7030A0"/>
              </a:solidFill>
            </a:endParaRPr>
          </a:p>
          <a:p>
            <a:r>
              <a:rPr lang="ru-RU" b="1" dirty="0">
                <a:solidFill>
                  <a:srgbClr val="7030A0"/>
                </a:solidFill>
              </a:rPr>
              <a:t>Ты эту букву знаешь? А?</a:t>
            </a:r>
          </a:p>
          <a:p>
            <a:endParaRPr lang="ru-RU" b="1" dirty="0">
              <a:solidFill>
                <a:srgbClr val="7030A0"/>
              </a:solidFill>
            </a:endParaRPr>
          </a:p>
          <a:p>
            <a:r>
              <a:rPr lang="ru-RU" b="1" dirty="0">
                <a:solidFill>
                  <a:srgbClr val="7030A0"/>
                </a:solidFill>
              </a:rPr>
              <a:t>Перед тобою </a:t>
            </a:r>
            <a:r>
              <a:rPr lang="ru-RU" b="1" dirty="0" smtClean="0">
                <a:solidFill>
                  <a:srgbClr val="7030A0"/>
                </a:solidFill>
              </a:rPr>
              <a:t>буква……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4376">
            <a:off x="1444909" y="3847255"/>
            <a:ext cx="2750357" cy="285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4857760"/>
            <a:ext cx="2088232" cy="1722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Песенка про букву А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7715272" y="5929330"/>
            <a:ext cx="952491" cy="714368"/>
          </a:xfrm>
          <a:prstGeom prst="rect">
            <a:avLst/>
          </a:prstGeom>
        </p:spPr>
      </p:pic>
      <p:pic>
        <p:nvPicPr>
          <p:cNvPr id="8" name="Picture 2" descr="C:\Users\Катёнок\Desktop\Photo 033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14290"/>
            <a:ext cx="1285852" cy="11272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710964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68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A30B61-0C11-4FCD-93F0-7A3AC2011350}" type="datetime1">
              <a:rPr lang="ru-RU" smtClean="0"/>
              <a:pPr>
                <a:defRPr/>
              </a:pPr>
              <a:t>26.12.2018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98C571-D6C3-4A59-99A5-D0FA6099EE9A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7867"/>
            <a:ext cx="9144000" cy="6215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0" y="642918"/>
            <a:ext cx="235742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 smtClean="0">
                <a:solidFill>
                  <a:srgbClr val="002060"/>
                </a:solidFill>
              </a:rPr>
              <a:t>В честь кого город получил свое имя?</a:t>
            </a:r>
            <a:endParaRPr lang="ru-RU" alt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86578" y="2285992"/>
            <a:ext cx="2357422" cy="3970318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</a:rPr>
              <a:t>                    Мой город </a:t>
            </a:r>
            <a:endParaRPr lang="ru-RU" sz="1400" dirty="0" smtClean="0">
              <a:solidFill>
                <a:srgbClr val="002060"/>
              </a:solidFill>
            </a:endParaRPr>
          </a:p>
          <a:p>
            <a:r>
              <a:rPr lang="ru-RU" sz="1400" dirty="0" smtClean="0">
                <a:solidFill>
                  <a:srgbClr val="002060"/>
                </a:solidFill>
              </a:rPr>
              <a:t>Живу в Петербурге. Он город родной. 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Красивый он летом, красивый зимой. 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В нем много соборов, садов и дворцов. 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В нем много музеев, каналов, мостов. 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Мы любим свой город: 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Большие дома, мечеть, Эрмитаж, 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И церквей купола. 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Мы любим свой город! 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В нем весело жить, 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Учиться, мечтать 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И взрослеть, и дружить! 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               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6000768"/>
            <a:ext cx="4071966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1600" dirty="0" smtClean="0">
                <a:solidFill>
                  <a:srgbClr val="002060"/>
                </a:solidFill>
              </a:rPr>
              <a:t>Это стихотворение написала Екатерина МАРТЮШОВА, 10 лет. </a:t>
            </a:r>
            <a:endParaRPr lang="ru-RU" sz="1600" dirty="0"/>
          </a:p>
        </p:txBody>
      </p:sp>
      <p:pic>
        <p:nvPicPr>
          <p:cNvPr id="9" name="я-4 (online-песня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14282" y="3714752"/>
            <a:ext cx="2000264" cy="15001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апостол петр"/>
          <p:cNvPicPr>
            <a:picLocks noChangeAspect="1" noChangeArrowheads="1"/>
          </p:cNvPicPr>
          <p:nvPr/>
        </p:nvPicPr>
        <p:blipFill>
          <a:blip r:embed="rId2" cstate="print"/>
          <a:srcRect t="3334" b="4445"/>
          <a:stretch>
            <a:fillRect/>
          </a:stretch>
        </p:blipFill>
        <p:spPr bwMode="auto">
          <a:xfrm>
            <a:off x="0" y="214290"/>
            <a:ext cx="5584855" cy="6445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5643570" y="214289"/>
            <a:ext cx="3500430" cy="6414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ru-RU" altLang="ru-RU" sz="3600" b="1" i="1" dirty="0">
                <a:solidFill>
                  <a:srgbClr val="800000"/>
                </a:solidFill>
              </a:rPr>
              <a:t>Святой </a:t>
            </a:r>
            <a:r>
              <a:rPr lang="ru-RU" altLang="ru-RU" sz="4000" b="1" i="1" dirty="0">
                <a:solidFill>
                  <a:srgbClr val="800000"/>
                </a:solidFill>
              </a:rPr>
              <a:t>апостол</a:t>
            </a:r>
            <a:r>
              <a:rPr lang="ru-RU" altLang="ru-RU" sz="3600" b="1" i="1" dirty="0">
                <a:solidFill>
                  <a:srgbClr val="800000"/>
                </a:solidFill>
              </a:rPr>
              <a:t> ПЕТР</a:t>
            </a:r>
            <a:r>
              <a:rPr lang="ru-RU" altLang="ru-RU" sz="3200" b="1" i="1" dirty="0"/>
              <a:t> </a:t>
            </a:r>
            <a:r>
              <a:rPr lang="ru-RU" altLang="ru-RU" sz="3200" b="1" i="1" dirty="0">
                <a:solidFill>
                  <a:srgbClr val="002060"/>
                </a:solidFill>
              </a:rPr>
              <a:t>-  покровитель города</a:t>
            </a:r>
            <a:r>
              <a:rPr lang="ru-RU" altLang="ru-RU" sz="2800" b="1" dirty="0">
                <a:solidFill>
                  <a:srgbClr val="002060"/>
                </a:solidFill>
              </a:rPr>
              <a:t>.</a:t>
            </a:r>
          </a:p>
          <a:p>
            <a:pPr algn="ctr">
              <a:lnSpc>
                <a:spcPct val="130000"/>
              </a:lnSpc>
            </a:pPr>
            <a:r>
              <a:rPr lang="ru-RU" altLang="ru-RU" sz="2800" b="1" dirty="0">
                <a:solidFill>
                  <a:srgbClr val="002060"/>
                </a:solidFill>
              </a:rPr>
              <a:t>На иконах Петра всегда изображают с ключами от рая небесного в руках.</a:t>
            </a:r>
          </a:p>
        </p:txBody>
      </p:sp>
      <p:pic>
        <p:nvPicPr>
          <p:cNvPr id="4" name="Picture 3" descr="C:\Users\Мама\Desktop\алфавит в картинках\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1214422"/>
            <a:ext cx="1245303" cy="12939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4537213" cy="642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 descr="C:\Users\Мама\Desktop\алфавит в картинках\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1428736"/>
            <a:ext cx="2674063" cy="277851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43438" y="188641"/>
            <a:ext cx="45005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Александровская колонна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4008" y="4643446"/>
            <a:ext cx="4248472" cy="181588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На площади Дворцовой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Не скульптура ,не фонтан,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А высокая колонна,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Её сделал …  </a:t>
            </a:r>
            <a:r>
              <a:rPr lang="ru-RU" sz="2800" b="1" dirty="0" err="1" smtClean="0">
                <a:solidFill>
                  <a:srgbClr val="7030A0"/>
                </a:solidFill>
              </a:rPr>
              <a:t>Монферран</a:t>
            </a:r>
            <a:r>
              <a:rPr lang="ru-RU" sz="2800" b="1" dirty="0" smtClean="0">
                <a:solidFill>
                  <a:srgbClr val="7030A0"/>
                </a:solidFill>
              </a:rPr>
              <a:t>.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6" name="Picture 2" descr="C:\Users\Катёнок\Desktop\Photo 03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5373216"/>
            <a:ext cx="1512168" cy="1245320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12" y="1714488"/>
            <a:ext cx="1742185" cy="2307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365820-DBED-4C1F-A518-03942356DEA4}" type="datetime1">
              <a:rPr lang="ru-RU" smtClean="0"/>
              <a:pPr>
                <a:defRPr/>
              </a:pPr>
              <a:t>26.12.2018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8BA31B-C5DE-40F5-BC20-EF6E7C7F6581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56322" name="Picture 2" descr="Александровская колонна: самая высокая триумфальная колонна в мире (Россия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4290"/>
            <a:ext cx="9144000" cy="6357982"/>
          </a:xfrm>
          <a:prstGeom prst="rect">
            <a:avLst/>
          </a:prstGeom>
          <a:noFill/>
        </p:spPr>
      </p:pic>
      <p:pic>
        <p:nvPicPr>
          <p:cNvPr id="5" name="Picture 3" descr="C:\Users\Мама\Desktop\алфавит в картинках\а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5429264"/>
            <a:ext cx="1214446" cy="1261885"/>
          </a:xfrm>
          <a:prstGeom prst="rect">
            <a:avLst/>
          </a:prstGeom>
          <a:noFill/>
        </p:spPr>
      </p:pic>
      <p:pic>
        <p:nvPicPr>
          <p:cNvPr id="6" name="этот день колонны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286776" y="5786466"/>
            <a:ext cx="857224" cy="642918"/>
          </a:xfrm>
          <a:prstGeom prst="rect">
            <a:avLst/>
          </a:prstGeom>
        </p:spPr>
      </p:pic>
      <p:pic>
        <p:nvPicPr>
          <p:cNvPr id="7" name="Picture 2" descr="C:\Users\Катёнок\Desktop\Photo 033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4774" y="214290"/>
            <a:ext cx="869226" cy="7158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166</Words>
  <Application>Microsoft Office PowerPoint</Application>
  <PresentationFormat>Экран (4:3)</PresentationFormat>
  <Paragraphs>36</Paragraphs>
  <Slides>6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Петербургская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Петербургская</dc:title>
  <dc:creator>admin</dc:creator>
  <cp:lastModifiedBy>admin</cp:lastModifiedBy>
  <cp:revision>2</cp:revision>
  <dcterms:created xsi:type="dcterms:W3CDTF">2018-12-26T20:56:56Z</dcterms:created>
  <dcterms:modified xsi:type="dcterms:W3CDTF">2018-12-26T20:59:03Z</dcterms:modified>
</cp:coreProperties>
</file>