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60C56-22C7-4661-BEF1-E99B88F20B4F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A66-7449-4DC4-97ED-3128A907D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60C56-22C7-4661-BEF1-E99B88F20B4F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A66-7449-4DC4-97ED-3128A907D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60C56-22C7-4661-BEF1-E99B88F20B4F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A66-7449-4DC4-97ED-3128A907D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60C56-22C7-4661-BEF1-E99B88F20B4F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A66-7449-4DC4-97ED-3128A907D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60C56-22C7-4661-BEF1-E99B88F20B4F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A66-7449-4DC4-97ED-3128A907D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60C56-22C7-4661-BEF1-E99B88F20B4F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A66-7449-4DC4-97ED-3128A907D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60C56-22C7-4661-BEF1-E99B88F20B4F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A66-7449-4DC4-97ED-3128A907D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60C56-22C7-4661-BEF1-E99B88F20B4F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A66-7449-4DC4-97ED-3128A907D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60C56-22C7-4661-BEF1-E99B88F20B4F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A66-7449-4DC4-97ED-3128A907D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60C56-22C7-4661-BEF1-E99B88F20B4F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A66-7449-4DC4-97ED-3128A907D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60C56-22C7-4661-BEF1-E99B88F20B4F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A66-7449-4DC4-97ED-3128A907D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60C56-22C7-4661-BEF1-E99B88F20B4F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38A66-7449-4DC4-97ED-3128A907D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gif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rmitazh.net/upload/glavnii_shtab/foto/1.jpg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gi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foto.spbland.ru/data/media/1/59780_.jpg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ather\Desktop\&#1083;&#1077;&#1085;&#1077;%20&#1085;&#1091;&#1078;&#1085;&#1086;&#1077;\1-34-1&#1082;&#1083;&#1072;&#1089;&#1089;%20&#1089;&#1087;&#1073;\2-3%20&#1079;&#1072;&#1085;&#1103;&#1090;&#1080;&#1077;%201&#1082;&#1083;%20&#1072;-&#1072;\dyada_petya.wmv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айл:Petersburg-squar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728"/>
            <a:ext cx="9144000" cy="6372708"/>
          </a:xfrm>
          <a:prstGeom prst="rect">
            <a:avLst/>
          </a:prstGeom>
          <a:noFill/>
        </p:spPr>
      </p:pic>
      <p:pic>
        <p:nvPicPr>
          <p:cNvPr id="39938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00892" y="4631177"/>
            <a:ext cx="2143108" cy="2226822"/>
          </a:xfrm>
          <a:prstGeom prst="rect">
            <a:avLst/>
          </a:prstGeom>
          <a:noFill/>
        </p:spPr>
      </p:pic>
      <p:pic>
        <p:nvPicPr>
          <p:cNvPr id="5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86182" y="3786190"/>
            <a:ext cx="1053596" cy="10947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4" descr="105_053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0232" y="285728"/>
            <a:ext cx="4933768" cy="6357982"/>
          </a:xfrm>
          <a:noFill/>
        </p:spPr>
      </p:pic>
      <p:sp>
        <p:nvSpPr>
          <p:cNvPr id="79880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539750" y="5085184"/>
            <a:ext cx="3240088" cy="1368151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-владыка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-властелин морей</a:t>
            </a:r>
          </a:p>
        </p:txBody>
      </p:sp>
      <p:pic>
        <p:nvPicPr>
          <p:cNvPr id="5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285991"/>
            <a:ext cx="1928826" cy="216650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285728"/>
            <a:ext cx="4286248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•</a:t>
            </a:r>
            <a:r>
              <a:rPr lang="ru-RU" sz="2400" b="1" dirty="0" smtClean="0">
                <a:solidFill>
                  <a:srgbClr val="002060"/>
                </a:solidFill>
              </a:rPr>
              <a:t>Флотской </a:t>
            </a:r>
            <a:r>
              <a:rPr lang="ru-RU" sz="2400" b="1" dirty="0">
                <a:solidFill>
                  <a:srgbClr val="002060"/>
                </a:solidFill>
              </a:rPr>
              <a:t>славе посвящён,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Шпиль с корабликом на нем.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Зданье всем знакомо с детства.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Что это</a:t>
            </a:r>
            <a:r>
              <a:rPr lang="ru-RU" sz="2400" b="1" dirty="0" smtClean="0">
                <a:solidFill>
                  <a:srgbClr val="002060"/>
                </a:solidFill>
              </a:rPr>
              <a:t>?…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428868"/>
            <a:ext cx="1617340" cy="1274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149080"/>
            <a:ext cx="2505730" cy="2063551"/>
          </a:xfrm>
          <a:prstGeom prst="rect">
            <a:avLst/>
          </a:prstGeom>
          <a:noFill/>
        </p:spPr>
      </p:pic>
      <p:sp>
        <p:nvSpPr>
          <p:cNvPr id="79879" name="Rectangle 7"/>
          <p:cNvSpPr>
            <a:spLocks noGrp="1" noChangeArrowheads="1"/>
          </p:cNvSpPr>
          <p:nvPr>
            <p:ph type="title"/>
          </p:nvPr>
        </p:nvSpPr>
        <p:spPr>
          <a:xfrm>
            <a:off x="4286248" y="333375"/>
            <a:ext cx="3214710" cy="159542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7030A0"/>
                </a:solidFill>
                <a:latin typeface="+mn-lt"/>
              </a:rPr>
              <a:t>«Адмирал» </a:t>
            </a:r>
            <a:r>
              <a:rPr lang="ru-RU" sz="3800" dirty="0" smtClean="0">
                <a:solidFill>
                  <a:srgbClr val="7030A0"/>
                </a:solidFill>
              </a:rPr>
              <a:t/>
            </a:r>
            <a:br>
              <a:rPr lang="ru-RU" sz="3800" dirty="0" smtClean="0">
                <a:solidFill>
                  <a:srgbClr val="7030A0"/>
                </a:solidFill>
              </a:rPr>
            </a:br>
            <a:r>
              <a:rPr lang="ru-RU" sz="3800" dirty="0" smtClean="0"/>
              <a:t/>
            </a:r>
            <a:br>
              <a:rPr lang="ru-RU" sz="3800" dirty="0" smtClean="0"/>
            </a:b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1904349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30" y="214290"/>
            <a:ext cx="9113770" cy="626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"/>
            <a:ext cx="8001024" cy="1214421"/>
          </a:xfrm>
        </p:spPr>
        <p:txBody>
          <a:bodyPr>
            <a:noAutofit/>
          </a:bodyPr>
          <a:lstStyle/>
          <a:p>
            <a:r>
              <a:rPr lang="ru-RU" sz="6000" b="1" dirty="0" err="1" smtClean="0">
                <a:solidFill>
                  <a:srgbClr val="7030A0"/>
                </a:solidFill>
              </a:rPr>
              <a:t>дмиралтейств</a:t>
            </a:r>
            <a:r>
              <a:rPr lang="ru-RU" sz="7200" b="1" dirty="0" err="1" smtClean="0">
                <a:solidFill>
                  <a:srgbClr val="7030A0"/>
                </a:solidFill>
              </a:rPr>
              <a:t>о</a:t>
            </a:r>
            <a:endParaRPr lang="ru-RU" sz="7200" b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715016"/>
            <a:ext cx="9144000" cy="92333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Санкт-Петербург. Адмиралтейство. Один из центров первоначальной застройки города. Главное здание заложено в 1704. Современный вид — 1806-1823, архитектор А. Д. Захаров. </a:t>
            </a:r>
            <a:endParaRPr lang="ru-RU" dirty="0"/>
          </a:p>
        </p:txBody>
      </p:sp>
      <p:pic>
        <p:nvPicPr>
          <p:cNvPr id="1026" name="Picture 2" descr="C:\Users\Мама\Desktop\алфавит в картинках\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1428760" cy="1375848"/>
          </a:xfrm>
          <a:prstGeom prst="rect">
            <a:avLst/>
          </a:prstGeom>
          <a:noFill/>
        </p:spPr>
      </p:pic>
      <p:pic>
        <p:nvPicPr>
          <p:cNvPr id="8" name="Рисунок 7" descr="4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428604"/>
            <a:ext cx="785818" cy="642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G:\оформление\Школьные фоны\Новая папка (2)\1 фон (3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4786313" y="928688"/>
            <a:ext cx="407193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</a:rPr>
              <a:t>Дом славы русских моряков,</a:t>
            </a:r>
          </a:p>
          <a:p>
            <a:r>
              <a:rPr lang="ru-RU" sz="2000" b="1">
                <a:solidFill>
                  <a:srgbClr val="002060"/>
                </a:solidFill>
              </a:rPr>
              <a:t>Дом славы русских адмиралов,</a:t>
            </a:r>
          </a:p>
          <a:p>
            <a:r>
              <a:rPr lang="ru-RU" sz="2000" b="1">
                <a:solidFill>
                  <a:srgbClr val="002060"/>
                </a:solidFill>
              </a:rPr>
              <a:t>А построил этот дом</a:t>
            </a:r>
          </a:p>
          <a:p>
            <a:r>
              <a:rPr lang="ru-RU" sz="2000" b="1">
                <a:solidFill>
                  <a:srgbClr val="002060"/>
                </a:solidFill>
              </a:rPr>
              <a:t>Зодчий Андреян Захаров</a:t>
            </a:r>
          </a:p>
          <a:p>
            <a:endParaRPr lang="ru-RU" sz="2000" b="1">
              <a:solidFill>
                <a:srgbClr val="002060"/>
              </a:solidFill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14313"/>
            <a:ext cx="4176712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1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2571744"/>
            <a:ext cx="2133595" cy="282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4-0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214290"/>
            <a:ext cx="801566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0" y="4000504"/>
            <a:ext cx="3071802" cy="25545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Невский.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Свернём на Большую Морскую.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А</a:t>
            </a:r>
            <a:r>
              <a:rPr lang="ru-RU" sz="2000" b="1" dirty="0">
                <a:solidFill>
                  <a:srgbClr val="7030A0"/>
                </a:solidFill>
              </a:rPr>
              <a:t>рку увидим. Скажите какую?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А</a:t>
            </a:r>
            <a:r>
              <a:rPr lang="ru-RU" sz="2000" b="1" dirty="0">
                <a:solidFill>
                  <a:srgbClr val="7030A0"/>
                </a:solidFill>
              </a:rPr>
              <a:t>рки у нас есть любого масштаба,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Но главная- в здании…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572132" y="6000768"/>
            <a:ext cx="35718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Главного штаба</a:t>
            </a:r>
          </a:p>
        </p:txBody>
      </p:sp>
      <p:pic>
        <p:nvPicPr>
          <p:cNvPr id="5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500174"/>
            <a:ext cx="1214414" cy="1000109"/>
          </a:xfrm>
          <a:prstGeom prst="rect">
            <a:avLst/>
          </a:prstGeom>
          <a:noFill/>
        </p:spPr>
      </p:pic>
      <p:pic>
        <p:nvPicPr>
          <p:cNvPr id="6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5572140"/>
            <a:ext cx="1053596" cy="109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Картинка 8 из 6863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14290"/>
            <a:ext cx="8964488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500570"/>
            <a:ext cx="9143999" cy="214314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Дворцовой площади напротив Зимнего дворца находится большое желтое здание с белыми колоннами. Широко раскинулись его корпуса-крылья ,полукругом охватившие площадь.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здание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Главного штаба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Раньше в нем работали важные генералы.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Построил его архитектор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Карл Иванович Росси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0298" y="571480"/>
            <a:ext cx="1053596" cy="1094752"/>
          </a:xfrm>
          <a:prstGeom prst="rect">
            <a:avLst/>
          </a:prstGeom>
          <a:noFill/>
        </p:spPr>
      </p:pic>
      <p:pic>
        <p:nvPicPr>
          <p:cNvPr id="6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00958" y="5618365"/>
            <a:ext cx="1071538" cy="882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285727"/>
            <a:ext cx="9144000" cy="252376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Арка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рка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(от лат.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Arcus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– дуга, изгиб) – криволинейное перекрытие проема в стене или пространства между двумя опорами. В зависимости от размера пролета, нагрузки и назначения арки выполняются из камня, железобетона, металла и дерева. Арки впервые появились в архитектуре Древнего Востока, получили широкое распространение в архитектуре Древнего Рима. 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7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://dasha-syrnikova.narod.ru/img/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0504" y="2643182"/>
            <a:ext cx="7529214" cy="39290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15338" y="214290"/>
            <a:ext cx="928662" cy="764783"/>
          </a:xfrm>
          <a:prstGeom prst="rect">
            <a:avLst/>
          </a:prstGeom>
          <a:noFill/>
        </p:spPr>
      </p:pic>
      <p:pic>
        <p:nvPicPr>
          <p:cNvPr id="5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428868"/>
            <a:ext cx="1214414" cy="1000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85728"/>
            <a:ext cx="864399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777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14290"/>
            <a:ext cx="2961475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214678" y="285728"/>
            <a:ext cx="5643602" cy="19389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Напротив главного дворца,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Дугой красиво изгибаясь,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Два штаба, </a:t>
            </a:r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r>
              <a:rPr lang="ru-RU" sz="2400" b="1" dirty="0" smtClean="0">
                <a:solidFill>
                  <a:srgbClr val="7030A0"/>
                </a:solidFill>
              </a:rPr>
              <a:t>ркою смыкаясь,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Стоят , друг в друге отражаясь,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Два жёлтых брата-близнеца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5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4857760"/>
            <a:ext cx="1925043" cy="2000240"/>
          </a:xfrm>
          <a:prstGeom prst="rect">
            <a:avLst/>
          </a:prstGeom>
          <a:noFill/>
        </p:spPr>
      </p:pic>
      <p:pic>
        <p:nvPicPr>
          <p:cNvPr id="6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29520" y="285728"/>
            <a:ext cx="1512168" cy="1245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500702"/>
            <a:ext cx="9144000" cy="1143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Центр здания  -огромная арка. По сторонам арки стоят суровые древние воины. Её украшают летящие Славы, доспехи и оружие. Арка прославляет победы русской армии. 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5366" name="Picture 6" descr="Картинка 5 из 411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88640"/>
            <a:ext cx="9144000" cy="5305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365820-DBED-4C1F-A518-03942356DEA4}" type="datetime1">
              <a:rPr lang="ru-RU" smtClean="0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BA31B-C5DE-40F5-BC20-EF6E7C7F658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4" name="Рисунок 3" descr="http://cs303105.userapi.com/v303105466/1a31/BQdyScfJrL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728"/>
            <a:ext cx="914400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357166"/>
            <a:ext cx="492919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Колесница Славы. </a:t>
            </a:r>
            <a:r>
              <a:rPr lang="ru-RU" sz="2000" b="1" dirty="0" smtClean="0">
                <a:solidFill>
                  <a:srgbClr val="C00000"/>
                </a:solidFill>
              </a:rPr>
              <a:t>А</a:t>
            </a:r>
            <a:r>
              <a:rPr lang="ru-RU" b="1" dirty="0" smtClean="0">
                <a:solidFill>
                  <a:srgbClr val="7030A0"/>
                </a:solidFill>
              </a:rPr>
              <a:t>рка Главного штаба на Дворцовой пл.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С высоты 36 м, на вершине строения, парит триумфальная колесница с шестёркой  коней. В повозке стоит крылатая Слава (богиня победы Ника), простирающая левой рукой штандарт над площадью. 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Арка Главного Штаб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285729"/>
            <a:ext cx="5572132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600076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А</a:t>
            </a:r>
            <a:r>
              <a:rPr lang="ru-RU" sz="2800" dirty="0" smtClean="0">
                <a:solidFill>
                  <a:srgbClr val="7030A0"/>
                </a:solidFill>
              </a:rPr>
              <a:t>рка Главного Штаба. Часовые в </a:t>
            </a:r>
            <a:r>
              <a:rPr lang="ru-RU" sz="2800" dirty="0" smtClean="0">
                <a:solidFill>
                  <a:srgbClr val="C00000"/>
                </a:solidFill>
              </a:rPr>
              <a:t>а</a:t>
            </a:r>
            <a:r>
              <a:rPr lang="ru-RU" sz="2800" dirty="0" smtClean="0">
                <a:solidFill>
                  <a:srgbClr val="7030A0"/>
                </a:solidFill>
              </a:rPr>
              <a:t>нтичных доспехах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4" name="Picture 1" descr="Арка Главного Штаб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214291"/>
            <a:ext cx="5357818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айл:Petersburg-squar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85728"/>
            <a:ext cx="9144000" cy="6372708"/>
          </a:xfrm>
          <a:prstGeom prst="rect">
            <a:avLst/>
          </a:prstGeom>
          <a:noFill/>
        </p:spPr>
      </p:pic>
      <p:pic>
        <p:nvPicPr>
          <p:cNvPr id="39938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4429132"/>
            <a:ext cx="2143108" cy="2226822"/>
          </a:xfrm>
          <a:prstGeom prst="rect">
            <a:avLst/>
          </a:prstGeom>
          <a:noFill/>
        </p:spPr>
      </p:pic>
      <p:pic>
        <p:nvPicPr>
          <p:cNvPr id="5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868" y="3786190"/>
            <a:ext cx="1053596" cy="1094752"/>
          </a:xfrm>
          <a:prstGeom prst="rect">
            <a:avLst/>
          </a:prstGeom>
          <a:noFill/>
        </p:spPr>
      </p:pic>
      <p:pic>
        <p:nvPicPr>
          <p:cNvPr id="6" name="dyada_petya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7143768" y="5072066"/>
            <a:ext cx="2000232" cy="15001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277</Words>
  <Application>Microsoft Office PowerPoint</Application>
  <PresentationFormat>Экран (4:3)</PresentationFormat>
  <Paragraphs>34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«Адмирал»   </vt:lpstr>
      <vt:lpstr>дмиралтейство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2018-12-26T21:05:58Z</dcterms:created>
  <dcterms:modified xsi:type="dcterms:W3CDTF">2018-12-26T21:11:45Z</dcterms:modified>
</cp:coreProperties>
</file>