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2D49C-222E-4521-90C6-42C10B71418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D417E-45CA-4E78-A9D6-9F25102E0C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F22A8-2730-482F-AB8D-D4BFC728114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dyada_petya.wmv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7.gi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072;&#1082;-&#1103;%20&#1089;&#1072;&#1076;%20&#1087;&#1080;&#1089;&#1072;&#1090;.avi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086;&#1088;&#1080;&#1075;&#1072;&#1084;&#1080;%20&#1082;&#1086;&#1088;&#1072;&#1073;&#1083;&#1080;&#1082;.avi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G:\оформление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4500562" y="4000504"/>
            <a:ext cx="35719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«Третий лишний»</a:t>
            </a:r>
          </a:p>
        </p:txBody>
      </p:sp>
      <p:pic>
        <p:nvPicPr>
          <p:cNvPr id="33800" name="Picture 8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981075"/>
            <a:ext cx="3167062" cy="242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803" name="Picture 11" descr="Картинка 19 из 2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3714750"/>
            <a:ext cx="3384550" cy="2817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806" name="Picture 14" descr="Картинка 22 из 2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928670"/>
            <a:ext cx="3675060" cy="265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250825" y="1268413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23850" y="3860800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4427538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206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/>
      <p:bldP spid="33808" grpId="0"/>
      <p:bldP spid="338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3143248"/>
            <a:ext cx="4392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Красивый и стройный,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С изящной иглой,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Кораблик венчает её золотой.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Я города центр определил,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Из улиц трезубец соорудил.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Три площади вкруг ожерельем легли,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И рядом дворец – слава русской земли.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Рождался здесь флот по веленью Петра,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И слава морская отсюда пошла!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0"/>
            <a:ext cx="4536504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4355976" cy="6429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128006"/>
            <a:ext cx="1872208" cy="1541824"/>
          </a:xfrm>
          <a:prstGeom prst="rect">
            <a:avLst/>
          </a:prstGeom>
          <a:noFill/>
        </p:spPr>
      </p:pic>
      <p:pic>
        <p:nvPicPr>
          <p:cNvPr id="8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500042"/>
            <a:ext cx="139921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9144000" cy="638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000636"/>
            <a:ext cx="1399218" cy="15716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88640"/>
            <a:ext cx="47525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«Невский трезубец» 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       Невский,  Гороховая,  Вознесенский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260648"/>
            <a:ext cx="3384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</a:rPr>
              <a:t>Арх. </a:t>
            </a:r>
            <a:r>
              <a:rPr lang="ru-RU" sz="2400" b="1" dirty="0" smtClean="0">
                <a:solidFill>
                  <a:srgbClr val="7030A0"/>
                </a:solidFill>
              </a:rPr>
              <a:t>Петр Михайлович Еропкин </a:t>
            </a:r>
          </a:p>
        </p:txBody>
      </p:sp>
      <p:pic>
        <p:nvPicPr>
          <p:cNvPr id="8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14356"/>
            <a:ext cx="927668" cy="673816"/>
          </a:xfrm>
          <a:prstGeom prst="rect">
            <a:avLst/>
          </a:prstGeom>
          <a:noFill/>
        </p:spPr>
      </p:pic>
      <p:pic>
        <p:nvPicPr>
          <p:cNvPr id="9" name="dyada_pety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14282" y="5643578"/>
            <a:ext cx="1285884" cy="964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1" y="2071678"/>
            <a:ext cx="495303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40466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Фонтан в 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7030A0"/>
                </a:solidFill>
              </a:rPr>
              <a:t>лександровском саду, окруженный бюстами знаменитых людей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643050"/>
            <a:ext cx="1357322" cy="19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501936"/>
            <a:ext cx="1428760" cy="201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643314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Поэт Жуковский В.А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607220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Поэт Лермонтов М.Ю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00958" y="1928802"/>
            <a:ext cx="13681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76256" y="4071942"/>
            <a:ext cx="2267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Путешественник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Пржевальский В.А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" name="ак-я сад писат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215206" y="5214950"/>
            <a:ext cx="1592023" cy="1238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65820-DBED-4C1F-A518-03942356DEA4}" type="datetime1">
              <a:rPr lang="ru-RU" smtClean="0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A31B-C5DE-40F5-BC20-EF6E7C7F658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" name="Picture 5" descr="68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00826" y="357166"/>
            <a:ext cx="26431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Крейсер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</a:t>
            </a:r>
            <a:r>
              <a:rPr lang="ru-RU" sz="32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врора</a:t>
            </a:r>
            <a:endParaRPr lang="ru-RU" sz="3200" b="1" i="1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857760"/>
            <a:ext cx="399086" cy="4482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692696"/>
            <a:ext cx="33575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нашем городе портовом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Ровно в полдень пушка бьет.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нашем городе «Аврора»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Знаменитая живет.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Залп её победной песней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Был в семнадцатом году.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 легенды этот крейсер,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гости я к нему иду.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Каждый день, в любую пору,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Крейсер ждет своих друзей.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Приходите на «Аврору» -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Вверх по трапу – и в музей.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оригами кораблик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58148" y="6000768"/>
            <a:ext cx="1047736" cy="572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Экран (4:3)</PresentationFormat>
  <Paragraphs>37</Paragraphs>
  <Slides>5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2018-12-26T21:16:24Z</dcterms:created>
  <dcterms:modified xsi:type="dcterms:W3CDTF">2018-12-26T21:20:16Z</dcterms:modified>
</cp:coreProperties>
</file>