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8" r:id="rId3"/>
    <p:sldId id="277" r:id="rId4"/>
    <p:sldId id="287" r:id="rId5"/>
    <p:sldId id="260" r:id="rId6"/>
    <p:sldId id="278" r:id="rId7"/>
    <p:sldId id="275" r:id="rId8"/>
    <p:sldId id="276" r:id="rId9"/>
    <p:sldId id="288" r:id="rId10"/>
    <p:sldId id="289" r:id="rId11"/>
    <p:sldId id="291" r:id="rId12"/>
    <p:sldId id="292" r:id="rId13"/>
    <p:sldId id="293" r:id="rId14"/>
    <p:sldId id="294" r:id="rId15"/>
    <p:sldId id="290" r:id="rId16"/>
    <p:sldId id="29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B5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4168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710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432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022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5926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9495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645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47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261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62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014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13000">
              <a:srgbClr val="FFFF00"/>
            </a:gs>
            <a:gs pos="64000">
              <a:srgbClr val="FFFF00"/>
            </a:gs>
            <a:gs pos="93000">
              <a:srgbClr val="01A78F"/>
            </a:gs>
            <a:gs pos="100000">
              <a:srgbClr val="00B0F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97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healthspablog.org/wp-content/uploads/2010/09/Gratuity-for-fitness-Diet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foodmarkets.ru/upload/news/6156/pnbAtx9Q.jpe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163.detirkutsk.ru/upload/163/filev4uw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780928"/>
            <a:ext cx="4617244" cy="384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831830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Проект </a:t>
            </a:r>
          </a:p>
          <a:p>
            <a:pPr algn="ctr">
              <a:lnSpc>
                <a:spcPct val="150000"/>
              </a:lnSpc>
            </a:pP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«ШКОЛА КУЛИНАРОВ»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25486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57166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3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э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тап – Презентация блюда.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украшаем шоколадной крошкой и дольками мандарина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 typeface="Wingdings" pitchFamily="2" charset="2"/>
              <a:buChar char="ü"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«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ФРУРАДОСТЬ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» ПЕРЕД ВАМИ…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492896"/>
            <a:ext cx="2728993" cy="36401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732240" y="6021288"/>
            <a:ext cx="1861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Comic Sans MS" pitchFamily="66" charset="0"/>
              </a:rPr>
              <a:t>Ням-ням</a:t>
            </a:r>
            <a:r>
              <a:rPr lang="ru-RU" b="1" dirty="0" smtClean="0">
                <a:latin typeface="Comic Sans MS" pitchFamily="66" charset="0"/>
              </a:rPr>
              <a:t>,  попробуем </a:t>
            </a:r>
            <a:r>
              <a:rPr lang="ru-RU" b="1" dirty="0" smtClean="0">
                <a:latin typeface="Comic Sans MS" pitchFamily="66" charset="0"/>
                <a:sym typeface="Wingdings" pitchFamily="2" charset="2"/>
              </a:rPr>
              <a:t> 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2416013"/>
            <a:ext cx="5544616" cy="415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Чем же полезен мой салат?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836712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000" b="1" u="sng" dirty="0" smtClean="0">
                <a:latin typeface="Comic Sans MS" pitchFamily="66" charset="0"/>
              </a:rPr>
              <a:t>ФРУКТЫ </a:t>
            </a:r>
            <a:r>
              <a:rPr lang="ru-RU" sz="2000" dirty="0" smtClean="0">
                <a:latin typeface="Comic Sans MS" pitchFamily="66" charset="0"/>
              </a:rPr>
              <a:t>– богаты витаминами,</a:t>
            </a:r>
            <a:r>
              <a:rPr lang="ru-RU" sz="2000" dirty="0" smtClean="0">
                <a:latin typeface="Comic Sans MS" pitchFamily="66" charset="0"/>
              </a:rPr>
              <a:t> дарят молодость, </a:t>
            </a:r>
            <a:r>
              <a:rPr lang="ru-RU" sz="2000" dirty="0" smtClean="0">
                <a:latin typeface="Comic Sans MS" pitchFamily="66" charset="0"/>
              </a:rPr>
              <a:t>здоровье, бодрость и  </a:t>
            </a:r>
            <a:r>
              <a:rPr lang="ru-RU" sz="2000" dirty="0" smtClean="0">
                <a:latin typeface="Comic Sans MS" pitchFamily="66" charset="0"/>
              </a:rPr>
              <a:t>жизненную </a:t>
            </a:r>
            <a:r>
              <a:rPr lang="ru-RU" sz="2000" dirty="0" smtClean="0">
                <a:latin typeface="Comic Sans MS" pitchFamily="66" charset="0"/>
              </a:rPr>
              <a:t>энергию</a:t>
            </a:r>
            <a:r>
              <a:rPr lang="ru-RU" sz="2000" dirty="0" smtClean="0">
                <a:latin typeface="Comic Sans MS" pitchFamily="66" charset="0"/>
              </a:rPr>
              <a:t>!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995678"/>
            <a:ext cx="4752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"Кто яблоко в день съедает, </a:t>
            </a:r>
            <a:endParaRPr lang="ru-RU" sz="2000" b="1" dirty="0" smtClean="0"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latin typeface="Comic Sans MS" pitchFamily="66" charset="0"/>
              </a:rPr>
              <a:t>у </a:t>
            </a:r>
            <a:r>
              <a:rPr lang="ru-RU" sz="2000" b="1" dirty="0" smtClean="0">
                <a:latin typeface="Comic Sans MS" pitchFamily="66" charset="0"/>
              </a:rPr>
              <a:t>врача не бывает" </a:t>
            </a:r>
            <a:endParaRPr lang="ru-RU" sz="2000" b="1" dirty="0" smtClean="0">
              <a:latin typeface="Comic Sans MS" pitchFamily="66" charset="0"/>
            </a:endParaRPr>
          </a:p>
          <a:p>
            <a:pPr algn="just"/>
            <a:r>
              <a:rPr lang="ru-RU" sz="2000" dirty="0" smtClean="0">
                <a:latin typeface="Comic Sans MS" pitchFamily="66" charset="0"/>
              </a:rPr>
              <a:t>- </a:t>
            </a:r>
            <a:r>
              <a:rPr lang="ru-RU" sz="2000" dirty="0" smtClean="0">
                <a:latin typeface="Comic Sans MS" pitchFamily="66" charset="0"/>
              </a:rPr>
              <a:t>есть такая пословица, и к ней, несомненно, стоит прислушаться.</a:t>
            </a:r>
          </a:p>
          <a:p>
            <a:pPr algn="just"/>
            <a:r>
              <a:rPr lang="ru-RU" sz="2000" dirty="0" smtClean="0">
                <a:latin typeface="Comic Sans MS" pitchFamily="66" charset="0"/>
              </a:rPr>
              <a:t>Яблоки </a:t>
            </a:r>
            <a:r>
              <a:rPr lang="ru-RU" sz="2000" b="1" u="sng" dirty="0" smtClean="0">
                <a:latin typeface="Comic Sans MS" pitchFamily="66" charset="0"/>
              </a:rPr>
              <a:t>повышают иммунитет, наполняют организм быстрой энергией, </a:t>
            </a:r>
            <a:r>
              <a:rPr lang="ru-RU" sz="2000" b="1" u="sng" dirty="0" smtClean="0">
                <a:latin typeface="Comic Sans MS" pitchFamily="66" charset="0"/>
              </a:rPr>
              <a:t>улучшают пищеварение</a:t>
            </a:r>
            <a:r>
              <a:rPr lang="ru-RU" sz="2000" b="1" u="sng" dirty="0" smtClean="0">
                <a:latin typeface="Comic Sans MS" pitchFamily="66" charset="0"/>
              </a:rPr>
              <a:t>.</a:t>
            </a:r>
          </a:p>
          <a:p>
            <a:endParaRPr lang="ru-RU" sz="2000" dirty="0"/>
          </a:p>
        </p:txBody>
      </p:sp>
      <p:pic>
        <p:nvPicPr>
          <p:cNvPr id="24578" name="Picture 2" descr="C:\Users\Леша\Desktop\yabloko_prik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382191" cy="2277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04048" y="4149080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Comic Sans MS" pitchFamily="66" charset="0"/>
              </a:rPr>
              <a:t>Банан </a:t>
            </a:r>
            <a:r>
              <a:rPr lang="ru-RU" sz="2000" dirty="0" smtClean="0">
                <a:latin typeface="Comic Sans MS" pitchFamily="66" charset="0"/>
              </a:rPr>
              <a:t>уже давно прозвали фруктом </a:t>
            </a:r>
            <a:r>
              <a:rPr lang="ru-RU" sz="2000" b="1" u="sng" dirty="0" smtClean="0">
                <a:latin typeface="Comic Sans MS" pitchFamily="66" charset="0"/>
              </a:rPr>
              <a:t>бодрости и позитива. </a:t>
            </a:r>
            <a:r>
              <a:rPr lang="ru-RU" sz="2000" dirty="0" smtClean="0">
                <a:latin typeface="Comic Sans MS" pitchFamily="66" charset="0"/>
              </a:rPr>
              <a:t>Если нужно быстро восстановить энергию или </a:t>
            </a:r>
            <a:r>
              <a:rPr lang="ru-RU" sz="2000" b="1" u="sng" dirty="0" smtClean="0">
                <a:latin typeface="Comic Sans MS" pitchFamily="66" charset="0"/>
              </a:rPr>
              <a:t>поднять настроение</a:t>
            </a:r>
            <a:r>
              <a:rPr lang="ru-RU" sz="2000" dirty="0" smtClean="0">
                <a:latin typeface="Comic Sans MS" pitchFamily="66" charset="0"/>
              </a:rPr>
              <a:t>, то кушайте бананы.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24579" name="Picture 3" descr="C:\Users\Леша\Desktop\ban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67289"/>
            <a:ext cx="3384376" cy="2449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212976"/>
            <a:ext cx="4176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Comic Sans MS" pitchFamily="66" charset="0"/>
              </a:rPr>
              <a:t>Китайцы считают грушу </a:t>
            </a:r>
            <a:r>
              <a:rPr lang="ru-RU" sz="2000" b="1" dirty="0" smtClean="0">
                <a:latin typeface="Comic Sans MS" pitchFamily="66" charset="0"/>
              </a:rPr>
              <a:t>символом бессмертия. </a:t>
            </a:r>
            <a:r>
              <a:rPr lang="ru-RU" sz="2000" dirty="0" smtClean="0">
                <a:latin typeface="Comic Sans MS" pitchFamily="66" charset="0"/>
              </a:rPr>
              <a:t>Груша </a:t>
            </a:r>
            <a:r>
              <a:rPr lang="ru-RU" sz="2000" b="1" u="sng" dirty="0" smtClean="0">
                <a:latin typeface="Comic Sans MS" pitchFamily="66" charset="0"/>
              </a:rPr>
              <a:t>улучшает работу сердца и желудочно-кишечного тракта. </a:t>
            </a:r>
            <a:r>
              <a:rPr lang="ru-RU" sz="2000" dirty="0" smtClean="0">
                <a:latin typeface="Comic Sans MS" pitchFamily="66" charset="0"/>
              </a:rPr>
              <a:t>Помогает поддержать нужный уровень сахара в крови, </a:t>
            </a:r>
            <a:r>
              <a:rPr lang="ru-RU" sz="2000" b="1" u="sng" dirty="0" smtClean="0">
                <a:latin typeface="Comic Sans MS" pitchFamily="66" charset="0"/>
              </a:rPr>
              <a:t>способствует </a:t>
            </a:r>
            <a:r>
              <a:rPr lang="ru-RU" sz="2000" b="1" u="sng" dirty="0" smtClean="0">
                <a:latin typeface="Comic Sans MS" pitchFamily="66" charset="0"/>
              </a:rPr>
              <a:t>хорошему</a:t>
            </a:r>
          </a:p>
          <a:p>
            <a:pPr algn="just"/>
            <a:r>
              <a:rPr lang="ru-RU" sz="2000" b="1" u="sng" dirty="0" smtClean="0">
                <a:latin typeface="Comic Sans MS" pitchFamily="66" charset="0"/>
              </a:rPr>
              <a:t>пищеварению</a:t>
            </a:r>
            <a:r>
              <a:rPr lang="ru-RU" sz="2000" b="1" u="sng" dirty="0" smtClean="0">
                <a:latin typeface="Comic Sans MS" pitchFamily="66" charset="0"/>
              </a:rPr>
              <a:t>. </a:t>
            </a:r>
            <a:endParaRPr lang="ru-RU" sz="2000" b="1" u="sng" dirty="0" smtClean="0">
              <a:latin typeface="Comic Sans MS" pitchFamily="66" charset="0"/>
            </a:endParaRPr>
          </a:p>
          <a:p>
            <a:pPr algn="just"/>
            <a:endParaRPr lang="ru-RU" sz="2000" b="1" u="sng" dirty="0">
              <a:latin typeface="Comic Sans MS" pitchFamily="66" charset="0"/>
            </a:endParaRPr>
          </a:p>
        </p:txBody>
      </p:sp>
      <p:pic>
        <p:nvPicPr>
          <p:cNvPr id="25602" name="Picture 2" descr="C:\Users\Леша\Desktop\grus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2880320" cy="2551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83568" y="18864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Чем же полезен мой салат?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88024" y="3212976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>
                <a:latin typeface="Comic Sans MS" pitchFamily="66" charset="0"/>
              </a:rPr>
              <a:t>Киви - это настоящая витаминная бомба</a:t>
            </a:r>
            <a:r>
              <a:rPr lang="ru-RU" sz="2000" b="1" u="sng" dirty="0" smtClean="0">
                <a:latin typeface="Comic Sans MS" pitchFamily="66" charset="0"/>
              </a:rPr>
              <a:t>.</a:t>
            </a:r>
          </a:p>
          <a:p>
            <a:pPr algn="just"/>
            <a:r>
              <a:rPr lang="ru-RU" sz="2000" dirty="0" smtClean="0">
                <a:latin typeface="Comic Sans MS" pitchFamily="66" charset="0"/>
              </a:rPr>
              <a:t>Помогает </a:t>
            </a:r>
            <a:r>
              <a:rPr lang="ru-RU" sz="2000" dirty="0" smtClean="0">
                <a:latin typeface="Comic Sans MS" pitchFamily="66" charset="0"/>
              </a:rPr>
              <a:t>при заболеваниях </a:t>
            </a:r>
            <a:r>
              <a:rPr lang="ru-RU" sz="2000" dirty="0" err="1" smtClean="0">
                <a:latin typeface="Comic Sans MS" pitchFamily="66" charset="0"/>
              </a:rPr>
              <a:t>сердечно-сосудистой</a:t>
            </a:r>
            <a:r>
              <a:rPr lang="ru-RU" sz="2000" dirty="0" smtClean="0">
                <a:latin typeface="Comic Sans MS" pitchFamily="66" charset="0"/>
              </a:rPr>
              <a:t> системы, нормализует работу пищеварительной </a:t>
            </a:r>
            <a:r>
              <a:rPr lang="ru-RU" sz="2000" dirty="0" smtClean="0">
                <a:latin typeface="Comic Sans MS" pitchFamily="66" charset="0"/>
              </a:rPr>
              <a:t>системы, укрепляет </a:t>
            </a:r>
            <a:r>
              <a:rPr lang="ru-RU" sz="2000" dirty="0" smtClean="0">
                <a:latin typeface="Comic Sans MS" pitchFamily="66" charset="0"/>
              </a:rPr>
              <a:t>иммунитет.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25603" name="Picture 3" descr="C:\Users\Леша\Desktop\kiv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908720"/>
            <a:ext cx="3411631" cy="2328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7544" y="5949280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u="sng" dirty="0" smtClean="0">
                <a:latin typeface="Comic Sans MS" pitchFamily="66" charset="0"/>
              </a:rPr>
              <a:t>Каждый </a:t>
            </a:r>
            <a:r>
              <a:rPr lang="ru-RU" sz="2000" b="1" u="sng" dirty="0" smtClean="0">
                <a:latin typeface="Comic Sans MS" pitchFamily="66" charset="0"/>
              </a:rPr>
              <a:t>фрукт хорош по-своему, и это составная часть здорового питания. К</a:t>
            </a:r>
            <a:r>
              <a:rPr lang="ru-RU" sz="2000" b="1" u="sng" dirty="0" smtClean="0">
                <a:latin typeface="Comic Sans MS" pitchFamily="66" charset="0"/>
              </a:rPr>
              <a:t>ушайте </a:t>
            </a:r>
            <a:r>
              <a:rPr lang="ru-RU" sz="2000" b="1" u="sng" dirty="0" smtClean="0">
                <a:latin typeface="Comic Sans MS" pitchFamily="66" charset="0"/>
              </a:rPr>
              <a:t>фрукты и будьте здоровы!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36712"/>
            <a:ext cx="82809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ru-RU" sz="2000" b="1" u="sng" dirty="0" smtClean="0">
                <a:latin typeface="Comic Sans MS" pitchFamily="66" charset="0"/>
              </a:rPr>
              <a:t>2. ЙОГУРТ </a:t>
            </a:r>
            <a:r>
              <a:rPr lang="ru-RU" sz="2000" dirty="0" smtClean="0">
                <a:latin typeface="Comic Sans MS" pitchFamily="66" charset="0"/>
              </a:rPr>
              <a:t>– это молочный продукт: </a:t>
            </a:r>
          </a:p>
          <a:p>
            <a:pPr marL="457200" indent="-457200" algn="ctr">
              <a:lnSpc>
                <a:spcPct val="150000"/>
              </a:lnSpc>
            </a:pPr>
            <a:r>
              <a:rPr lang="ru-RU" sz="2000" dirty="0" smtClean="0">
                <a:latin typeface="Comic Sans MS" pitchFamily="66" charset="0"/>
              </a:rPr>
              <a:t>широко применяется при лечении заболеваний желудка и кишечника, помогает </a:t>
            </a:r>
            <a:r>
              <a:rPr lang="ru-RU" sz="2000" dirty="0" smtClean="0">
                <a:latin typeface="Comic Sans MS" pitchFamily="66" charset="0"/>
              </a:rPr>
              <a:t>в формировании скелета и опорно-двигательного </a:t>
            </a:r>
            <a:r>
              <a:rPr lang="ru-RU" sz="2000" dirty="0" smtClean="0">
                <a:latin typeface="Comic Sans MS" pitchFamily="66" charset="0"/>
              </a:rPr>
              <a:t>аппарата, полезен </a:t>
            </a:r>
            <a:r>
              <a:rPr lang="ru-RU" sz="2000" dirty="0" smtClean="0">
                <a:latin typeface="Comic Sans MS" pitchFamily="66" charset="0"/>
              </a:rPr>
              <a:t>и при переломах.</a:t>
            </a:r>
            <a:endParaRPr lang="ru-RU" sz="2000" dirty="0" smtClean="0">
              <a:latin typeface="Comic Sans MS" pitchFamily="66" charset="0"/>
            </a:endParaRPr>
          </a:p>
          <a:p>
            <a:pPr marL="457200" indent="-457200" algn="ctr"/>
            <a:endParaRPr lang="ru-RU" sz="2000" dirty="0" smtClean="0">
              <a:latin typeface="Comic Sans MS" pitchFamily="66" charset="0"/>
            </a:endParaRPr>
          </a:p>
          <a:p>
            <a:pPr marL="457200" indent="-457200" algn="ctr"/>
            <a:endParaRPr lang="ru-RU" sz="2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8864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Чем же полезен мой салат?</a:t>
            </a:r>
          </a:p>
        </p:txBody>
      </p:sp>
      <p:pic>
        <p:nvPicPr>
          <p:cNvPr id="26626" name="Picture 2" descr="http://vesdoloi.ru/images/vesdoloi/2014/09/origina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5879522" cy="3728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Чем же полезен мой салат?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836712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ru-RU" sz="2000" b="1" u="sng" dirty="0" smtClean="0">
                <a:latin typeface="Comic Sans MS" pitchFamily="66" charset="0"/>
              </a:rPr>
              <a:t>3. ШОКОЛАД (в умеренных количествах)</a:t>
            </a:r>
            <a:r>
              <a:rPr lang="ru-RU" sz="2000" dirty="0" smtClean="0">
                <a:latin typeface="Comic Sans MS" pitchFamily="66" charset="0"/>
              </a:rPr>
              <a:t>-</a:t>
            </a:r>
            <a:r>
              <a:rPr lang="ru-RU" sz="2000" dirty="0" smtClean="0"/>
              <a:t>  </a:t>
            </a:r>
            <a:r>
              <a:rPr lang="ru-RU" sz="2000" dirty="0" smtClean="0">
                <a:latin typeface="Comic Sans MS" pitchFamily="66" charset="0"/>
              </a:rPr>
              <a:t>хорошо поднимает настроение, так как вырабатывает в организме человека </a:t>
            </a:r>
            <a:r>
              <a:rPr lang="ru-RU" sz="2000" dirty="0" err="1" smtClean="0">
                <a:latin typeface="Comic Sans MS" pitchFamily="66" charset="0"/>
              </a:rPr>
              <a:t>эндорфины</a:t>
            </a:r>
            <a:r>
              <a:rPr lang="ru-RU" sz="2000" dirty="0" smtClean="0">
                <a:latin typeface="Comic Sans MS" pitchFamily="66" charset="0"/>
              </a:rPr>
              <a:t>, а они вызывают радость.</a:t>
            </a:r>
            <a:r>
              <a:rPr lang="ru-RU" sz="2000" dirty="0" smtClean="0">
                <a:latin typeface="Comic Sans MS" pitchFamily="66" charset="0"/>
              </a:rPr>
              <a:t>  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27650" name="Picture 2" descr="http://anub.ru/uploads/05.2013/poisony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348880"/>
            <a:ext cx="5041853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://pbs.twimg.com/media/BsROQTzCIAItI8X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44824"/>
            <a:ext cx="3419872" cy="22766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http://www.stihumor.ru/upload/118719/projimg/126801/hohmodrom_16986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149080"/>
            <a:ext cx="2672681" cy="24927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http://www.gazetainterior.com.br/wp-content/uploads/2012/05/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772816"/>
            <a:ext cx="3068340" cy="2045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8" name="Picture 10" descr="http://mirror1.betootaadvocate.com/wp-content/uploads/2015/04/jake-chocola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437112"/>
            <a:ext cx="2545702" cy="22243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60" name="Picture 12" descr="http://ekb.urpur.ru/files/2013/05/Candy_ki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904370"/>
            <a:ext cx="3284364" cy="19536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80728"/>
            <a:ext cx="5033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Человеку </a:t>
            </a:r>
            <a:r>
              <a:rPr lang="ru-RU" sz="2400" dirty="0" smtClean="0">
                <a:latin typeface="Comic Sans MS" pitchFamily="66" charset="0"/>
              </a:rPr>
              <a:t>нужно есть ,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Чтобы  встать и чтобы сесть,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Чтобы прыгать, кувыркаться,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Песни петь, дружить, смеяться,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latin typeface="Comic Sans MS" pitchFamily="66" charset="0"/>
              </a:rPr>
              <a:t>Чтоб расти и развиваться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latin typeface="Comic Sans MS" pitchFamily="66" charset="0"/>
              </a:rPr>
              <a:t>И при этом не болеть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latin typeface="Comic Sans MS" pitchFamily="66" charset="0"/>
              </a:rPr>
              <a:t>Нужно правильно питаться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С самых  юных лет уметь.</a:t>
            </a:r>
          </a:p>
        </p:txBody>
      </p:sp>
      <p:pic>
        <p:nvPicPr>
          <p:cNvPr id="3" name="Picture 4" descr="polesnaya_ed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988840"/>
            <a:ext cx="3709987" cy="3455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348880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7148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ПИТАНИЕ МОЖЕТ БЫТЬ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143108" y="1643050"/>
            <a:ext cx="1214446" cy="928694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143504" y="1643050"/>
            <a:ext cx="1214446" cy="785818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57224" y="2643182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ПОЛЕЗНЫМ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2714620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ВРЕДНЫМ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170" name="Picture 2" descr="http://chicametipo.com.br/blog/wp-content/uploads/2013/01/k4Hv-QGHlUA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357562"/>
            <a:ext cx="3929090" cy="2948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://siroedun.ru/wp-content/uploads/2015/07/wpid-lyudi-ne-umirayut-oni-ubivayut-sebya-vrednymi-privchkami_i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429000"/>
            <a:ext cx="3786214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4604395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0"/>
            <a:ext cx="5715040" cy="667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Надо кушать помидоры,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Фрукты, овощи, лимоны,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Кашу – утром, суп – в обед,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А на ужин – винегрет.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Ну, а если свой обед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Ты начнешь с кулька конфет,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Жвачкой импортной закусишь,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Шоколадом подсластишь,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То тогда наверняка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Ваши спутники всегда –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Близорукость, бледный вид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Comic Sans MS" pitchFamily="66" charset="0"/>
              </a:rPr>
              <a:t>И неважный аппетит.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" name="i-main-pic" descr="Картинка 167 из 55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85728"/>
            <a:ext cx="372254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Картинка 776 из 261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786190"/>
            <a:ext cx="3373590" cy="2525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6863205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40000">
              <a:srgbClr val="FFFF00"/>
            </a:gs>
            <a:gs pos="70000">
              <a:srgbClr val="FFFF00"/>
            </a:gs>
            <a:gs pos="100000">
              <a:srgbClr val="01A78F"/>
            </a:gs>
            <a:gs pos="100000">
              <a:srgbClr val="00B0F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928670"/>
            <a:ext cx="5286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Я – ПОВАР 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sym typeface="Wingdings" pitchFamily="2" charset="2"/>
              </a:rPr>
              <a:t>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194" name="Picture 2" descr="https://im1-tub-ru.yandex.net/i?id=3a886831f794814f7c308ec16bb34eb8&amp;n=33&amp;h=250&amp;w=2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214554"/>
            <a:ext cx="4000528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6466162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66437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салат </a:t>
            </a:r>
          </a:p>
          <a:p>
            <a:pPr algn="ctr"/>
            <a:r>
              <a:rPr lang="ru-RU" sz="4400" b="1" u="sng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«</a:t>
            </a:r>
            <a:r>
              <a:rPr lang="ru-RU" sz="4400" b="1" u="sng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Фрурадость</a:t>
            </a:r>
            <a:r>
              <a:rPr lang="ru-RU" sz="4400" b="1" u="sng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»</a:t>
            </a:r>
            <a:endParaRPr lang="ru-RU" sz="4400" b="1" u="sng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Picture 2" descr="http://i.imgur.com/XsRVh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357430"/>
            <a:ext cx="5072098" cy="3804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1145993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16" y="428604"/>
            <a:ext cx="757246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1 этап – Подготовка продуктов (ингредиентов):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Ананасы (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консервированные)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Груши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Яблоки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Бананы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Киви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Питьевой йогурт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Мандарины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Шоколад </a:t>
            </a:r>
          </a:p>
          <a:p>
            <a:pPr algn="ctr">
              <a:buFont typeface="Wingdings" pitchFamily="2" charset="2"/>
              <a:buChar char="ü"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 typeface="Wingdings" pitchFamily="2" charset="2"/>
              <a:buChar char="ü"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1" y="1988840"/>
            <a:ext cx="5570921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710965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358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2 этап – Приготовление.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моем фрукты и отчищаем с них кожуру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30489">
            <a:off x="282554" y="1670385"/>
            <a:ext cx="4478631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84410">
            <a:off x="4197848" y="3068285"/>
            <a:ext cx="438334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63544277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16" y="428604"/>
            <a:ext cx="7358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нарезаем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фрукты на маленькие кубики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08125">
            <a:off x="398338" y="1610521"/>
            <a:ext cx="3879413" cy="2908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50626">
            <a:off x="4863098" y="1716956"/>
            <a:ext cx="3388198" cy="4519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3886795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357166"/>
            <a:ext cx="7358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добавляем питьевой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йогурт и все перемешиваем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3714776" cy="2784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cs631331.vk.me/v631331702/d5c8/GX7dAzPxcQ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571612"/>
            <a:ext cx="3595516" cy="2695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214818"/>
            <a:ext cx="3239828" cy="2428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</TotalTime>
  <Words>402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ТЕЛА ЧЕЛОВЕКА</dc:title>
  <dc:creator>Владимир</dc:creator>
  <cp:lastModifiedBy>Леша</cp:lastModifiedBy>
  <cp:revision>58</cp:revision>
  <dcterms:created xsi:type="dcterms:W3CDTF">2014-01-06T04:24:28Z</dcterms:created>
  <dcterms:modified xsi:type="dcterms:W3CDTF">2016-01-14T17:24:59Z</dcterms:modified>
</cp:coreProperties>
</file>