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94" d="100"/>
          <a:sy n="94" d="100"/>
        </p:scale>
        <p:origin x="-25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2">
              <a:lumMod val="20000"/>
              <a:lumOff val="80000"/>
              <a:alpha val="64000"/>
            </a:schemeClr>
          </a:soli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714752"/>
            <a:ext cx="6400800" cy="757246"/>
          </a:xfrm>
        </p:spPr>
        <p:txBody>
          <a:bodyPr/>
          <a:lstStyle>
            <a:lvl1pPr marL="0" indent="0" algn="ctr">
              <a:buNone/>
              <a:defRPr b="1" cap="all" spc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BD26C-94D2-489B-9B94-50D29DF37F96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CA0F5-1F78-4DD2-93BB-B246FE3BA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2DB01-CC88-4B32-9E2A-B48ABCF08F73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CBC42-4CEA-47D6-B395-9A9BDC7B1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49332-46C8-44F3-9E13-A9AF85E083EB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898A3-1EF0-45A7-9E31-DC95E0EA0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45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25" y="142875"/>
            <a:ext cx="1325563" cy="128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7AD86-7652-484C-9FF8-80AAD6A0721F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81B98-63DF-4B3F-AD98-0F9D25873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071678"/>
            <a:ext cx="7772400" cy="1362075"/>
          </a:xfrm>
          <a:prstGeom prst="snip2Same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3429000"/>
            <a:ext cx="7772400" cy="906462"/>
          </a:xfrm>
        </p:spPr>
        <p:txBody>
          <a:bodyPr anchor="b"/>
          <a:lstStyle>
            <a:lvl1pPr marL="0" indent="0">
              <a:buNone/>
              <a:defRPr sz="2000" b="1" cap="all" spc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0CAFC-6D03-4AEE-97B6-32B47BFB9021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09354-6050-487C-AEDA-4300954A2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6512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00" y="198438"/>
            <a:ext cx="1314450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164C0-442E-40E4-805D-D28F7925AE72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BB913-8E6D-4DC7-8114-B54AB1E9A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76545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5" y="214313"/>
            <a:ext cx="1203325" cy="1152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F2349-D4BF-4EF2-9D2C-4ABBBC2D717E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8041F-209E-4883-827D-5EA03EFEA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876123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5" y="214313"/>
            <a:ext cx="1236663" cy="1071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D47F5-904F-4512-9749-00D0B6179E48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5143-01FA-49A6-BBA2-F21D2185F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7bd9ff42f3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00" y="100013"/>
            <a:ext cx="1285875" cy="116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1B7C0-DC2B-4870-A560-72F166CDFF1C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8D7B8-07C3-421E-8CAA-0D7C8157A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B1404-BB75-495D-AD87-BB6C3F06DA52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62720-3343-42DD-98F1-D0C3B79BB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08D00-4F29-42FA-8F39-8B02552240C6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3B1E9-63CE-40D8-8964-CE4EAE4BE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85750"/>
            <a:ext cx="7329487" cy="1143000"/>
          </a:xfrm>
          <a:prstGeom prst="snip2Diag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32B379-B0B6-4905-A19D-C10C37B3B4D7}" type="datetimeFigureOut">
              <a:rPr lang="ru-RU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1F382B-F665-4531-BC3E-53B664E53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Рисунок 6" descr="098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0325" y="207963"/>
            <a:ext cx="1285875" cy="1208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69" r:id="rId10"/>
    <p:sldLayoutId id="21474837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a_AlgeriusBlw" pitchFamily="82" charset="-52"/>
          <a:ea typeface="+mj-ea"/>
          <a:cs typeface="Aharoni" pitchFamily="2" charset="-79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000240"/>
            <a:ext cx="4843442" cy="364333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по русскому языку «Зимняя страничка»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3500462" cy="221457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Выполнила: ученица 3Б класса 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Сидорова Елизавета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Руководитель: </a:t>
            </a:r>
          </a:p>
          <a:p>
            <a:pPr eaLnBrk="1" hangingPunct="1">
              <a:defRPr/>
            </a:pPr>
            <a:r>
              <a:rPr lang="ru-RU" sz="2400" dirty="0" err="1" smtClean="0">
                <a:solidFill>
                  <a:srgbClr val="002060"/>
                </a:solidFill>
              </a:rPr>
              <a:t>Войтик</a:t>
            </a:r>
            <a:r>
              <a:rPr lang="ru-RU" sz="2400" dirty="0" smtClean="0">
                <a:solidFill>
                  <a:srgbClr val="002060"/>
                </a:solidFill>
              </a:rPr>
              <a:t> Л. М.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15328" cy="869934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/>
              <a:t>Зимние словечки</a:t>
            </a:r>
            <a:endParaRPr lang="ru-RU" sz="40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5286412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Зима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</a:rPr>
              <a:t>Снег        иней       снежинка       сугроб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</a:rPr>
              <a:t>       рождество         позёмка          лёд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</a:rPr>
              <a:t>  снежки      каникулы        Новый год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</a:rPr>
              <a:t>             дед мороз       метель        пурга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</a:rPr>
              <a:t>     Гололёд            снегурочка           мороз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</a:rPr>
              <a:t> Снегопад          снеговик         снегири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</a:rPr>
              <a:t>         хлопья      сосулька     пороша 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Стихи о зиме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57158" y="1857364"/>
            <a:ext cx="4140230" cy="4572032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b="0" dirty="0" smtClean="0"/>
              <a:t>       </a:t>
            </a:r>
            <a:r>
              <a:rPr lang="ru-RU" sz="3100" dirty="0" smtClean="0">
                <a:solidFill>
                  <a:srgbClr val="7030A0"/>
                </a:solidFill>
              </a:rPr>
              <a:t>Поет зима - аукает,                             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Мохнатый лес баюкает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Стозвоном сосняка.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Кругом с тоской глубокою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Плывут в страну далекую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Седые облака.                                                      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3100" dirty="0" smtClean="0">
                <a:solidFill>
                  <a:srgbClr val="7030A0"/>
                </a:solidFill>
              </a:rPr>
              <a:t>                                         С.Есенин      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      </a:t>
            </a:r>
            <a:r>
              <a:rPr lang="ru-RU" sz="3100" dirty="0" smtClean="0">
                <a:solidFill>
                  <a:srgbClr val="7030A0"/>
                </a:solidFill>
              </a:rPr>
              <a:t>Светло-пушистая,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Снежинка белая,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Какая чистая,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Какая смелая!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ru-RU" sz="3100" dirty="0" smtClean="0">
                <a:solidFill>
                  <a:srgbClr val="7030A0"/>
                </a:solidFill>
              </a:rPr>
              <a:t>                                                                  К.Бальмонт</a:t>
            </a:r>
            <a:r>
              <a:rPr lang="ru-RU" sz="3100" b="0" dirty="0" smtClean="0">
                <a:solidFill>
                  <a:srgbClr val="7030A0"/>
                </a:solidFill>
              </a:rPr>
              <a:t>  </a:t>
            </a:r>
          </a:p>
          <a:p>
            <a:pPr eaLnBrk="1" hangingPunct="1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2" y="1857364"/>
            <a:ext cx="4357718" cy="464347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b="0" dirty="0" smtClean="0"/>
              <a:t>     </a:t>
            </a:r>
            <a:r>
              <a:rPr lang="ru-RU" sz="2200" dirty="0" smtClean="0">
                <a:solidFill>
                  <a:srgbClr val="7030A0"/>
                </a:solidFill>
              </a:rPr>
              <a:t>Чародейкою Зимою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Околдован, лес стоит,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И под снежной бахромою,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Неподвижною, немою,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Чудной жизнью он блестит.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200" dirty="0" smtClean="0">
                <a:solidFill>
                  <a:srgbClr val="7030A0"/>
                </a:solidFill>
              </a:rPr>
              <a:t>                                    Ф. Тютчев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200" dirty="0" smtClean="0">
                <a:solidFill>
                  <a:srgbClr val="7030A0"/>
                </a:solidFill>
              </a:rPr>
              <a:t>     Вот север, тучи нагоняя,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Дохнул, завыл – и вот сама,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Идет волшебница-зима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200" dirty="0" smtClean="0">
                <a:solidFill>
                  <a:srgbClr val="7030A0"/>
                </a:solidFill>
              </a:rPr>
              <a:t>                                    А. Пушкин</a:t>
            </a:r>
            <a:endParaRPr lang="ru-RU" sz="2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85750"/>
            <a:ext cx="7329487" cy="142873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Пословицы и поговорки о зиме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5771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Будет зима – будет и лето.</a:t>
            </a:r>
          </a:p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Без шубы и валенок и зима без конца.</a:t>
            </a:r>
          </a:p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В зимний холод всякий молод.</a:t>
            </a:r>
          </a:p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Зима спросит, что летом припасено.</a:t>
            </a:r>
          </a:p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Не пугай, зима, весна придет.</a:t>
            </a:r>
          </a:p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У зимы брюхо велико.</a:t>
            </a:r>
          </a:p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Что летом родится, то зимой пригодится.</a:t>
            </a:r>
          </a:p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Зима – не лето, в шубу одета.</a:t>
            </a:r>
          </a:p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Зимой льдом не дорожат.</a:t>
            </a:r>
          </a:p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Летом ногой копнешь, а зимой рукой возьмешь.</a:t>
            </a:r>
          </a:p>
          <a:p>
            <a:pPr eaLnBrk="1" hangingPunct="1">
              <a:defRPr/>
            </a:pPr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</a:rPr>
              <a:t>Помни это, что зима не лето.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Загадки о зиме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70C0"/>
                </a:solidFill>
              </a:rPr>
              <a:t>Кто, угадай-ка,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седая хозяйка?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Тряхнула перинки -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Над миром пушинки.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0070C0"/>
                </a:solidFill>
              </a:rPr>
              <a:t>Снег на полях,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лёд на водах,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Вьюга гуляет.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Когда это бывает? 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70C0"/>
                </a:solidFill>
              </a:rPr>
              <a:t>Вот уж месяц снег идёт,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Скоро встретим Новый год,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 снежной спячке вся природа.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Подскажи мне время года.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0070C0"/>
                </a:solidFill>
              </a:rPr>
              <a:t>Скатерть бела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А весь мир одела.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85750"/>
            <a:ext cx="7329487" cy="1571614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err="1" smtClean="0"/>
              <a:t>К.Ф.Юон</a:t>
            </a:r>
            <a:r>
              <a:rPr lang="ru-RU" dirty="0" smtClean="0"/>
              <a:t> «Конец зимы. Полдень.</a:t>
            </a:r>
            <a:endParaRPr lang="ru-RU" dirty="0"/>
          </a:p>
        </p:txBody>
      </p:sp>
      <p:pic>
        <p:nvPicPr>
          <p:cNvPr id="24578" name="Picture 2" descr="C:\Documents and Settings\Admin\Рабочий стол\0b0b7d2aa3c619c51a38fdb90d8b1e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6000792" cy="4671386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Рассказ о зиме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8043890" cy="4500594"/>
          </a:xfrm>
        </p:spPr>
        <p:txBody>
          <a:bodyPr>
            <a:normAutofit fontScale="92500"/>
          </a:bodyPr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sz="2800" dirty="0" smtClean="0"/>
              <a:t>     </a:t>
            </a:r>
            <a:r>
              <a:rPr lang="ru-RU" sz="2800" dirty="0" smtClean="0">
                <a:solidFill>
                  <a:srgbClr val="7030A0"/>
                </a:solidFill>
              </a:rPr>
              <a:t>Как же хорошо зимой! Очень красиво, все блестит в серебре, веточки деревьев – словно хрустальные, все в инее! А красавицы берёзки…. Просто загляденье! Все речки покрыты скользким, прочным льдом… Солнышко выглянет – Снежок весь искрится, переливается всеми цветами радуги! Снежинки… как же приятно ими полюбоваться! Просто чудо! Вечером бывает выглянешь в окно, так и отходить не хочется. Зима – самое красивое время года!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Я рисую зиму…</a:t>
            </a:r>
            <a:endParaRPr lang="ru-RU" dirty="0"/>
          </a:p>
        </p:txBody>
      </p:sp>
      <p:pic>
        <p:nvPicPr>
          <p:cNvPr id="18436" name="Picture 4" descr="C:\Documents and Settings\Admin\Мои документы\img0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71612"/>
            <a:ext cx="7215238" cy="5058169"/>
          </a:xfrm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2130425"/>
            <a:ext cx="4500594" cy="2227269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4714884"/>
            <a:ext cx="4257660" cy="1285884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4000" dirty="0" smtClean="0">
                <a:solidFill>
                  <a:srgbClr val="7030A0"/>
                </a:solidFill>
              </a:rPr>
              <a:t>До новых встреч!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Новый год  20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Новый год  2011</Template>
  <TotalTime>86</TotalTime>
  <Words>262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Новый год  2011</vt:lpstr>
      <vt:lpstr>Проект  по русскому языку «Зимняя страничка»</vt:lpstr>
      <vt:lpstr>Зимние словечки</vt:lpstr>
      <vt:lpstr>Стихи о зиме</vt:lpstr>
      <vt:lpstr>Пословицы и поговорки о зиме</vt:lpstr>
      <vt:lpstr>Загадки о зиме</vt:lpstr>
      <vt:lpstr>К.Ф.Юон «Конец зимы. Полдень.</vt:lpstr>
      <vt:lpstr>Рассказ о зиме</vt:lpstr>
      <vt:lpstr>Я рисую зиму…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Anastasiya Voytik</cp:lastModifiedBy>
  <cp:revision>13</cp:revision>
  <dcterms:created xsi:type="dcterms:W3CDTF">2013-11-06T19:56:04Z</dcterms:created>
  <dcterms:modified xsi:type="dcterms:W3CDTF">2018-12-27T18:08:29Z</dcterms:modified>
</cp:coreProperties>
</file>