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1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3977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13D52-4765-4929-A475-2F9F0C83781A}" type="datetimeFigureOut">
              <a:rPr lang="ru-RU" smtClean="0"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4A09-4CB0-43D9-8B20-C67FEEF834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тра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222" y="0"/>
            <a:ext cx="971556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278608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Символика Краснодарского края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4429132"/>
            <a:ext cx="36209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СТУЛОВА АЛАНА</a:t>
            </a:r>
          </a:p>
          <a:p>
            <a:r>
              <a:rPr lang="ru-RU" dirty="0" smtClean="0"/>
              <a:t>МБОУ СОШ  им.адмирала Ушакова</a:t>
            </a:r>
          </a:p>
          <a:p>
            <a:r>
              <a:rPr lang="ru-RU" dirty="0" smtClean="0"/>
              <a:t>г.Геленджик</a:t>
            </a:r>
          </a:p>
          <a:p>
            <a:r>
              <a:rPr lang="ru-RU" dirty="0" smtClean="0"/>
              <a:t>4 «А»класс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ШКОЛА\символика края\фон тра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8001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Символика это-герб, флаг, гимн.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У каждого Государства,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области, края или города своя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Символика.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714620"/>
            <a:ext cx="8429684" cy="316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символика края\фон тра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00166" y="428604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Гимн Краснодарского края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142984"/>
            <a:ext cx="83582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Гимном Краснодарского края является </a:t>
            </a:r>
            <a:r>
              <a:rPr lang="ru-RU" sz="1600" dirty="0" smtClean="0"/>
              <a:t>произведение</a:t>
            </a:r>
            <a:r>
              <a:rPr lang="ru-RU" sz="1600" dirty="0"/>
              <a:t> на слова полкового священника К. Образцова, положенное на народную музыку, в обработке профессора В. Захарченко.</a:t>
            </a:r>
          </a:p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14414" y="2143116"/>
            <a:ext cx="278608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Ты, Кубань, ты наша Родина,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Вековой наш богатырь!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Многоводная, раздольная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Разлилась ты вдаль и вширь.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далеких стран полуденных,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заморской стороны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Бьём челом тебе, родимая,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Твои верные сыны.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тебе здесь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вспоминаючи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Песню дружно мы поём,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 твои станицы вольные,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 родной отцовский дом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714876" y="2143116"/>
            <a:ext cx="278608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тебе здесь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вспоминаючи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о матери родной,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врага, на басурманина,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идем на смертный бой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тебе здесь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вспоминаючи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тебя ль не постоять,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твою ли славу старую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Жизнь свою ли не отдать?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Мы, как дань свою покорную,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прославленных знамён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Шлём тебе, Кубань родимая,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сырой земли поклон.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символика края\фон тра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00042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Флаг Краснодарского края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Рисунок 4" descr="флаг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825" y="2071678"/>
            <a:ext cx="4818669" cy="32147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596" y="1571612"/>
            <a:ext cx="3643338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500" dirty="0"/>
              <a:t>23 </a:t>
            </a:r>
            <a:r>
              <a:rPr lang="ru-RU" sz="1500" dirty="0" smtClean="0"/>
              <a:t>февраля</a:t>
            </a:r>
            <a:r>
              <a:rPr lang="ru-RU" sz="1500" dirty="0"/>
              <a:t> 1919 года Кубанской Радой вместе с остальной государственной символикой утверждён </a:t>
            </a:r>
            <a:r>
              <a:rPr lang="ru-RU" sz="1500" dirty="0" err="1"/>
              <a:t>трёхполосный</a:t>
            </a:r>
            <a:r>
              <a:rPr lang="ru-RU" sz="1500" dirty="0"/>
              <a:t> </a:t>
            </a:r>
            <a:r>
              <a:rPr lang="ru-RU" sz="1500" dirty="0" err="1"/>
              <a:t>сине-малиново-зелёный</a:t>
            </a:r>
            <a:r>
              <a:rPr lang="ru-RU" sz="1500" dirty="0"/>
              <a:t> государственный флаг. </a:t>
            </a:r>
            <a:endParaRPr lang="ru-RU" sz="1500" dirty="0" smtClean="0"/>
          </a:p>
          <a:p>
            <a:pPr>
              <a:spcAft>
                <a:spcPts val="600"/>
              </a:spcAft>
            </a:pPr>
            <a:r>
              <a:rPr lang="ru-RU" sz="1500" dirty="0" smtClean="0"/>
              <a:t>Ширина </a:t>
            </a:r>
            <a:r>
              <a:rPr lang="ru-RU" sz="1500" dirty="0"/>
              <a:t>двух его крайних полос равнялась ширине средней </a:t>
            </a:r>
            <a:r>
              <a:rPr lang="ru-RU" sz="1500" dirty="0" err="1"/>
              <a:t>полосы.Значения</a:t>
            </a:r>
            <a:r>
              <a:rPr lang="ru-RU" sz="1500" dirty="0"/>
              <a:t> цветов флага и их расположения не были закреплены документально. </a:t>
            </a:r>
            <a:endParaRPr lang="ru-RU" sz="1500" dirty="0" smtClean="0"/>
          </a:p>
          <a:p>
            <a:pPr>
              <a:spcAft>
                <a:spcPts val="600"/>
              </a:spcAft>
            </a:pPr>
            <a:r>
              <a:rPr lang="ru-RU" sz="1500" dirty="0" smtClean="0"/>
              <a:t>Однако </a:t>
            </a:r>
            <a:r>
              <a:rPr lang="ru-RU" sz="1500" dirty="0"/>
              <a:t>существуют различные версии значений символики  краснодарского флага. По одной из них малиновый цвет символизировал казаков-черноморцев, потомков запорожцев, синий — </a:t>
            </a:r>
            <a:r>
              <a:rPr lang="ru-RU" sz="1500" dirty="0" err="1"/>
              <a:t>казаков-линейцев</a:t>
            </a:r>
            <a:r>
              <a:rPr lang="ru-RU" sz="1500" dirty="0"/>
              <a:t>, наследников донцов, зелёный — </a:t>
            </a:r>
            <a:r>
              <a:rPr lang="ru-RU" sz="1500" dirty="0" err="1" smtClean="0"/>
              <a:t>адыгов</a:t>
            </a:r>
            <a:r>
              <a:rPr lang="ru-RU" sz="1500" dirty="0" smtClean="0"/>
              <a:t>.</a:t>
            </a:r>
            <a:endParaRPr lang="ru-RU" sz="15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символика края\фон тра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285728"/>
            <a:ext cx="4796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Герб Краснодарского края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142984"/>
            <a:ext cx="5143536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400" dirty="0"/>
              <a:t>Герб Краснодарского края в основе имеет изображение исторического герба Кубанской области. </a:t>
            </a:r>
          </a:p>
          <a:p>
            <a:pPr>
              <a:spcAft>
                <a:spcPts val="600"/>
              </a:spcAft>
            </a:pPr>
            <a:r>
              <a:rPr lang="ru-RU" sz="1400" dirty="0" smtClean="0"/>
              <a:t>В </a:t>
            </a:r>
            <a:r>
              <a:rPr lang="ru-RU" sz="1400" dirty="0"/>
              <a:t>зелёном щите золотая зубчатая стена, мурованная чёрным, с двумя такими же круглыми башнями и открытыми воротами. Между башен из-за стены выходят золотой пернач и по сторонам от него два серебряных бунчука с золотыми остриями и на золотых древках. В золотой главе щита возникающий </a:t>
            </a:r>
            <a:r>
              <a:rPr lang="ru-RU" sz="1400" dirty="0" smtClean="0"/>
              <a:t>Российский </a:t>
            </a:r>
            <a:r>
              <a:rPr lang="ru-RU" sz="1400" dirty="0"/>
              <a:t>императорский </a:t>
            </a:r>
            <a:r>
              <a:rPr lang="ru-RU" sz="1400" dirty="0" smtClean="0"/>
              <a:t>орёл, увенчанный </a:t>
            </a:r>
            <a:r>
              <a:rPr lang="ru-RU" sz="1400" dirty="0"/>
              <a:t>натуральными императорскими коронами, из которых средняя больше и имеет лазоревые  </a:t>
            </a:r>
            <a:r>
              <a:rPr lang="ru-RU" sz="1400" dirty="0" smtClean="0"/>
              <a:t>ленты</a:t>
            </a:r>
            <a:r>
              <a:rPr lang="ru-RU" sz="1400" dirty="0"/>
              <a:t>, несущий на груди Кавказский крест (</a:t>
            </a:r>
            <a:r>
              <a:rPr lang="ru-RU" sz="1400" dirty="0" err="1"/>
              <a:t>крест</a:t>
            </a:r>
            <a:r>
              <a:rPr lang="ru-RU" sz="1400" dirty="0"/>
              <a:t> с мечами «За службу на Кавказе»). </a:t>
            </a:r>
            <a:endParaRPr lang="ru-RU" sz="1400" dirty="0" smtClean="0"/>
          </a:p>
          <a:p>
            <a:pPr>
              <a:spcAft>
                <a:spcPts val="600"/>
              </a:spcAft>
            </a:pPr>
            <a:r>
              <a:rPr lang="ru-RU" sz="1400" dirty="0" smtClean="0"/>
              <a:t>Щит </a:t>
            </a:r>
            <a:r>
              <a:rPr lang="ru-RU" sz="1400" dirty="0"/>
              <a:t>увенчан княжеской короной , подложенным вензелем штандарта — венок и над ним Российский императорский орёл. По сторонам за щитом накрест положены четыре лазоревых знамени с золотым изображением коронованных вензелей императрицы Екатерины </a:t>
            </a:r>
            <a:r>
              <a:rPr lang="ru-RU" sz="1400" dirty="0" smtClean="0"/>
              <a:t>II и </a:t>
            </a:r>
            <a:r>
              <a:rPr lang="ru-RU" sz="1400" dirty="0"/>
              <a:t>императоров Павла I, Александра I и Николая I, окружённых такими </a:t>
            </a:r>
            <a:r>
              <a:rPr lang="ru-RU" sz="1400" dirty="0" smtClean="0"/>
              <a:t>же дубово-лавровыми</a:t>
            </a:r>
            <a:r>
              <a:rPr lang="ru-RU" sz="1400" dirty="0"/>
              <a:t> венками. </a:t>
            </a:r>
            <a:endParaRPr lang="ru-RU" sz="1400" dirty="0" smtClean="0"/>
          </a:p>
          <a:p>
            <a:pPr>
              <a:spcAft>
                <a:spcPts val="600"/>
              </a:spcAft>
            </a:pPr>
            <a:r>
              <a:rPr lang="ru-RU" sz="1400" dirty="0" smtClean="0"/>
              <a:t>Древки</a:t>
            </a:r>
            <a:r>
              <a:rPr lang="ru-RU" sz="1400" dirty="0"/>
              <a:t> штандарта и знамён лазоревые, </a:t>
            </a:r>
            <a:r>
              <a:rPr lang="ru-RU" sz="1400" dirty="0" err="1"/>
              <a:t>навершия</a:t>
            </a:r>
            <a:r>
              <a:rPr lang="ru-RU" sz="1400" dirty="0"/>
              <a:t>, кисти на шнурах и бахрома штандарта, знамён и подтоки — золотые.</a:t>
            </a:r>
          </a:p>
        </p:txBody>
      </p:sp>
      <p:pic>
        <p:nvPicPr>
          <p:cNvPr id="5" name="Рисунок 4" descr="Krasnodar_Kr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1571612"/>
            <a:ext cx="3258312" cy="40446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символика края\фон тра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285728"/>
            <a:ext cx="4281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           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Флаг Краснодара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Рисунок 3" descr="flag-krasnoda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571876"/>
            <a:ext cx="4929222" cy="2846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857232"/>
            <a:ext cx="821537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600" dirty="0"/>
              <a:t>Флаг муниципального образования город Краснодар представляет собой прямоугольное полотнище состоящее из двух горизонтальных равновеликих полос жёлтого цвета внизу и белого вверху</a:t>
            </a:r>
            <a:r>
              <a:rPr lang="ru-RU" sz="1600" dirty="0" smtClean="0"/>
              <a:t>. </a:t>
            </a:r>
          </a:p>
          <a:p>
            <a:pPr algn="ctr">
              <a:spcAft>
                <a:spcPts val="600"/>
              </a:spcAft>
            </a:pPr>
            <a:r>
              <a:rPr lang="ru-RU" sz="1600" dirty="0" smtClean="0"/>
              <a:t>В </a:t>
            </a:r>
            <a:r>
              <a:rPr lang="ru-RU" sz="1600" dirty="0"/>
              <a:t>центре флага помещена красная крепостная стена с двумя выходящими по сторонам башнями, на которые опирается лапами чёрный двуглавый орёл, коронованный тремя жёлтыми Императорскими коронами, на груди которого в красном щите обращённый влево всадник на коне, поражающий копьём обращённого и обернувшегося чёрного крылатого змия. </a:t>
            </a:r>
            <a:endParaRPr lang="ru-RU" sz="1600" dirty="0" smtClean="0"/>
          </a:p>
          <a:p>
            <a:pPr algn="ctr">
              <a:spcAft>
                <a:spcPts val="600"/>
              </a:spcAft>
            </a:pPr>
            <a:r>
              <a:rPr lang="ru-RU" sz="1600" dirty="0" smtClean="0"/>
              <a:t>Поверх </a:t>
            </a:r>
            <a:r>
              <a:rPr lang="ru-RU" sz="1600" dirty="0"/>
              <a:t>стены красный с жёлтой каймой </a:t>
            </a:r>
            <a:r>
              <a:rPr lang="ru-RU" sz="1600" dirty="0" err="1"/>
              <a:t>сердцевой</a:t>
            </a:r>
            <a:r>
              <a:rPr lang="ru-RU" sz="1600" dirty="0"/>
              <a:t> щиток, и в нём коронованный вензель Екатерины II жёлтого </a:t>
            </a:r>
            <a:r>
              <a:rPr lang="ru-RU" sz="1600" dirty="0" smtClean="0"/>
              <a:t>цвета.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ocuments\ШКОЛА\символика края\фон тра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00100" y="214290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Флаг Геленджика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Рисунок 6" descr="gelenzi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024184"/>
            <a:ext cx="4857776" cy="3238517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857232"/>
            <a:ext cx="8001056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Флаг города Геленджик представляет собой прямоугольное полотнище разделённое по горизонтали на две равные части —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голубую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белую.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Посередине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голубой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части — белое солнце с прямыми лучами; посередине белой части, вплотную к границе частей —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голубой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прямоугольник со скруглёнными нижними углами несущий пять одинаковых белых горизонтальных полос, изогнутых в виде остроконечных волн; расстояние между двумя полосами равно ширине одной полосы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символика края\фон тра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276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Символика Краснодарского края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2016-03-06T05:05:05Z</dcterms:created>
  <dcterms:modified xsi:type="dcterms:W3CDTF">2016-03-06T07:45:20Z</dcterms:modified>
</cp:coreProperties>
</file>