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257" r:id="rId4"/>
    <p:sldId id="267" r:id="rId5"/>
    <p:sldId id="258" r:id="rId6"/>
    <p:sldId id="259" r:id="rId7"/>
    <p:sldId id="264" r:id="rId8"/>
    <p:sldId id="260" r:id="rId9"/>
    <p:sldId id="261" r:id="rId10"/>
    <p:sldId id="262" r:id="rId11"/>
    <p:sldId id="263" r:id="rId12"/>
    <p:sldId id="268" r:id="rId13"/>
    <p:sldId id="269" r:id="rId14"/>
    <p:sldId id="270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20EEA-7CF3-45EE-B0F4-0802BA45D7BB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5B7F8-C6A6-4CD4-92EC-A9EE17ECF08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Автор</a:t>
            </a:r>
            <a:r>
              <a:rPr lang="ru-RU" baseline="0" dirty="0" smtClean="0"/>
              <a:t> презентации – Федотов А.В., Автор шаблона - </a:t>
            </a:r>
            <a:r>
              <a:rPr lang="ru-RU" sz="1200" b="0" dirty="0" smtClean="0"/>
              <a:t>Кирсанова Наталья Николаевна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5B7F8-C6A6-4CD4-92EC-A9EE17ECF08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843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FD65-EE03-4144-8E2A-F6E5322819A0}" type="datetime1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75FA-968F-4BEB-895D-24993320C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04FCA-0B9A-407D-9CC4-F4F358125857}" type="datetime1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75FA-968F-4BEB-895D-24993320C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97E73-1EC2-4288-A6B7-6151FCE18706}" type="datetime1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75FA-968F-4BEB-895D-24993320C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7D7B-51EE-422B-83A7-68C5586BD5BB}" type="datetime1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75FA-968F-4BEB-895D-24993320C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94DCF-85EB-4921-BEE0-97CA355A4C16}" type="datetime1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75FA-968F-4BEB-895D-24993320C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5B2A-398E-4CDF-9A56-CC92D985760C}" type="datetime1">
              <a:rPr lang="ru-RU" smtClean="0"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75FA-968F-4BEB-895D-24993320C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1EC0-38E8-4972-A011-906C34A43DC4}" type="datetime1">
              <a:rPr lang="ru-RU" smtClean="0"/>
              <a:t>27.12.2018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75FA-968F-4BEB-895D-24993320C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D3E98-C7EF-44D0-B618-F09E3524333D}" type="datetime1">
              <a:rPr lang="ru-RU" smtClean="0"/>
              <a:t>27.12.2018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75FA-968F-4BEB-895D-24993320C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7E62C-7B9A-486E-B1F4-EFE22414C8AF}" type="datetime1">
              <a:rPr lang="ru-RU" smtClean="0"/>
              <a:t>27.12.2018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75FA-968F-4BEB-895D-24993320C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50431-0C05-40C1-B29D-B9370F414BC9}" type="datetime1">
              <a:rPr lang="ru-RU" smtClean="0"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75FA-968F-4BEB-895D-24993320C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D1989-4C2B-47A1-ACD2-AC2A83BDB088}" type="datetime1">
              <a:rPr lang="ru-RU" smtClean="0"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75FA-968F-4BEB-895D-24993320C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4F7E9-994F-4F53-938E-2A482F885593}" type="datetime1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875FA-968F-4BEB-895D-24993320C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chemeClr val="tx2"/>
                </a:solidFill>
                <a:latin typeface="Monotype Corsiva" pitchFamily="66" charset="0"/>
              </a:rPr>
              <a:t>The Symbols of Great Britain</a:t>
            </a:r>
            <a:endParaRPr lang="ru-RU" sz="6000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ÐÐ°ÑÑÐ¸Ð½ÐºÐ¸ Ð¿Ð¾ Ð·Ð°Ð¿ÑÐ¾ÑÑ uk symbols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" r="65"/>
          <a:stretch>
            <a:fillRect/>
          </a:stretch>
        </p:blipFill>
        <p:spPr bwMode="auto">
          <a:xfrm>
            <a:off x="835159" y="764704"/>
            <a:ext cx="7209994" cy="5407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719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ÐÐ°ÑÑÐ¸Ð½ÐºÐ¸ Ð¿Ð¾ Ð·Ð°Ð¿ÑÐ¾ÑÑ uk symbo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331" y="786942"/>
            <a:ext cx="7161959" cy="536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068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600" y="2670175"/>
            <a:ext cx="7272808" cy="80486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How many flags are there in the UK?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385804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ÐÐ°ÑÑÐ¸Ð½ÐºÐ¸ Ð¿Ð¾ Ð·Ð°Ð¿ÑÐ¾ÑÑ flags of the u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288" y="627583"/>
            <a:ext cx="5732040" cy="5732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585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ÐÐ°ÑÑÐ¸Ð½ÐºÐ¸ Ð¿Ð¾ Ð·Ð°Ð¿ÑÐ¾ÑÑ flags of the u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224" y="1083761"/>
            <a:ext cx="6786528" cy="508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724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136" y="624816"/>
            <a:ext cx="6336704" cy="560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898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	What thing are </a:t>
            </a:r>
            <a:r>
              <a:rPr lang="en-US" u="sng" dirty="0" smtClean="0"/>
              <a:t>associated</a:t>
            </a:r>
            <a:r>
              <a:rPr lang="en-US" dirty="0" smtClean="0"/>
              <a:t> with Great Britain?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100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3634271" cy="3634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88840"/>
            <a:ext cx="3634271" cy="3634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What parts of the United Kingdom do you remember?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815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5313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531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encrypted-tbn0.gstatic.com/images?q=tbn:ANd9GcTOvgA9KYmm08z-AI-lg5DblWiw4dLH7SBjrl4WWXjeXtY4wHfU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912" y="692696"/>
            <a:ext cx="4497775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ÐÐ°ÑÑÐ¸Ð½ÐºÐ¸ Ð¿Ð¾ Ð·Ð°Ð¿ÑÐ¾ÑÑ uk symbol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94574"/>
            <a:ext cx="4896544" cy="5497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8" name="Picture 6" descr="ÐÐ°ÑÑÐ¸Ð½ÐºÐ¸ Ð¿Ð¾ Ð·Ð°Ð¿ÑÐ¾ÑÑ uk symbo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795338"/>
            <a:ext cx="7169149" cy="537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832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ÐÐ°ÑÑÐ¸Ð½ÐºÐ¸ Ð¿Ð¾ Ð·Ð°Ð¿ÑÐ¾ÑÑ uk symbo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520" y="889248"/>
            <a:ext cx="7043936" cy="5282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186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ÐÐ°ÑÑÐ¸Ð½ÐºÐ¸ Ð¿Ð¾ Ð·Ð°Ð¿ÑÐ¾ÑÑ uk symbo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862" y="764704"/>
            <a:ext cx="7008777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3351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37</Words>
  <Application>Microsoft Office PowerPoint</Application>
  <PresentationFormat>Экран (4:3)</PresentationFormat>
  <Paragraphs>10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Monotype Corsiva</vt:lpstr>
      <vt:lpstr>Тема Office</vt:lpstr>
      <vt:lpstr>The Symbols of Great Britain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1</dc:creator>
  <cp:lastModifiedBy>Пользователь Windows</cp:lastModifiedBy>
  <cp:revision>10</cp:revision>
  <dcterms:created xsi:type="dcterms:W3CDTF">2016-08-01T00:44:01Z</dcterms:created>
  <dcterms:modified xsi:type="dcterms:W3CDTF">2018-12-27T10:26:09Z</dcterms:modified>
</cp:coreProperties>
</file>