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notesMasterIdLst>
    <p:notesMasterId r:id="rId19"/>
  </p:notesMasterIdLst>
  <p:sldIdLst>
    <p:sldId id="256" r:id="rId2"/>
    <p:sldId id="257" r:id="rId3"/>
    <p:sldId id="259" r:id="rId4"/>
    <p:sldId id="273" r:id="rId5"/>
    <p:sldId id="260" r:id="rId6"/>
    <p:sldId id="272" r:id="rId7"/>
    <p:sldId id="261" r:id="rId8"/>
    <p:sldId id="262" r:id="rId9"/>
    <p:sldId id="263" r:id="rId10"/>
    <p:sldId id="274" r:id="rId11"/>
    <p:sldId id="275" r:id="rId12"/>
    <p:sldId id="264" r:id="rId13"/>
    <p:sldId id="265" r:id="rId14"/>
    <p:sldId id="276" r:id="rId15"/>
    <p:sldId id="269" r:id="rId16"/>
    <p:sldId id="267" r:id="rId17"/>
    <p:sldId id="26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6600"/>
    <a:srgbClr val="A50021"/>
    <a:srgbClr val="FF0066"/>
    <a:srgbClr val="FF3300"/>
    <a:srgbClr val="000E18"/>
    <a:srgbClr val="99FF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3" autoAdjust="0"/>
    <p:restoredTop sz="94660"/>
  </p:normalViewPr>
  <p:slideViewPr>
    <p:cSldViewPr>
      <p:cViewPr>
        <p:scale>
          <a:sx n="94" d="100"/>
          <a:sy n="94" d="100"/>
        </p:scale>
        <p:origin x="-108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B4DA4AC-F3D3-4FAB-AE15-5D373D157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0724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D6015-EFDB-431F-A50E-4B5C7E645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FC7A4-A3B9-40FA-A3B2-E54B06247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83E4E-B5F3-486F-96E2-E6FFDD144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F024E-7CEB-4859-8426-9AB5DC3DE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870172 w 2706"/>
              <a:gd name="T1" fmla="*/ 0 h 640"/>
              <a:gd name="T2" fmla="*/ 2870172 w 2706"/>
              <a:gd name="T3" fmla="*/ 0 h 640"/>
              <a:gd name="T4" fmla="*/ 2748987 w 2706"/>
              <a:gd name="T5" fmla="*/ 20092 h 640"/>
              <a:gd name="T6" fmla="*/ 2625676 w 2706"/>
              <a:gd name="T7" fmla="*/ 42416 h 640"/>
              <a:gd name="T8" fmla="*/ 2500239 w 2706"/>
              <a:gd name="T9" fmla="*/ 66973 h 640"/>
              <a:gd name="T10" fmla="*/ 2370549 w 2706"/>
              <a:gd name="T11" fmla="*/ 91529 h 640"/>
              <a:gd name="T12" fmla="*/ 2238734 w 2706"/>
              <a:gd name="T13" fmla="*/ 120551 h 640"/>
              <a:gd name="T14" fmla="*/ 2102667 w 2706"/>
              <a:gd name="T15" fmla="*/ 149572 h 640"/>
              <a:gd name="T16" fmla="*/ 1964473 w 2706"/>
              <a:gd name="T17" fmla="*/ 183059 h 640"/>
              <a:gd name="T18" fmla="*/ 1822028 w 2706"/>
              <a:gd name="T19" fmla="*/ 216545 h 640"/>
              <a:gd name="T20" fmla="*/ 1822028 w 2706"/>
              <a:gd name="T21" fmla="*/ 216545 h 640"/>
              <a:gd name="T22" fmla="*/ 1564775 w 2706"/>
              <a:gd name="T23" fmla="*/ 281285 h 640"/>
              <a:gd name="T24" fmla="*/ 1313901 w 2706"/>
              <a:gd name="T25" fmla="*/ 339328 h 640"/>
              <a:gd name="T26" fmla="*/ 1073657 w 2706"/>
              <a:gd name="T27" fmla="*/ 392906 h 640"/>
              <a:gd name="T28" fmla="*/ 841917 w 2706"/>
              <a:gd name="T29" fmla="*/ 444252 h 640"/>
              <a:gd name="T30" fmla="*/ 620808 w 2706"/>
              <a:gd name="T31" fmla="*/ 488900 h 640"/>
              <a:gd name="T32" fmla="*/ 406076 w 2706"/>
              <a:gd name="T33" fmla="*/ 529084 h 640"/>
              <a:gd name="T34" fmla="*/ 199849 w 2706"/>
              <a:gd name="T35" fmla="*/ 567035 h 640"/>
              <a:gd name="T36" fmla="*/ 0 w 2706"/>
              <a:gd name="T37" fmla="*/ 600521 h 640"/>
              <a:gd name="T38" fmla="*/ 0 w 2706"/>
              <a:gd name="T39" fmla="*/ 600521 h 640"/>
              <a:gd name="T40" fmla="*/ 138193 w 2706"/>
              <a:gd name="T41" fmla="*/ 620613 h 640"/>
              <a:gd name="T42" fmla="*/ 270009 w 2706"/>
              <a:gd name="T43" fmla="*/ 638473 h 640"/>
              <a:gd name="T44" fmla="*/ 397572 w 2706"/>
              <a:gd name="T45" fmla="*/ 654100 h 640"/>
              <a:gd name="T46" fmla="*/ 523009 w 2706"/>
              <a:gd name="T47" fmla="*/ 667494 h 640"/>
              <a:gd name="T48" fmla="*/ 644194 w 2706"/>
              <a:gd name="T49" fmla="*/ 680889 h 640"/>
              <a:gd name="T50" fmla="*/ 761127 w 2706"/>
              <a:gd name="T51" fmla="*/ 689818 h 640"/>
              <a:gd name="T52" fmla="*/ 873808 w 2706"/>
              <a:gd name="T53" fmla="*/ 698748 h 640"/>
              <a:gd name="T54" fmla="*/ 984363 w 2706"/>
              <a:gd name="T55" fmla="*/ 705445 h 640"/>
              <a:gd name="T56" fmla="*/ 1092791 w 2706"/>
              <a:gd name="T57" fmla="*/ 709910 h 640"/>
              <a:gd name="T58" fmla="*/ 1196968 w 2706"/>
              <a:gd name="T59" fmla="*/ 712143 h 640"/>
              <a:gd name="T60" fmla="*/ 1296892 w 2706"/>
              <a:gd name="T61" fmla="*/ 714375 h 640"/>
              <a:gd name="T62" fmla="*/ 1394691 w 2706"/>
              <a:gd name="T63" fmla="*/ 714375 h 640"/>
              <a:gd name="T64" fmla="*/ 1490363 w 2706"/>
              <a:gd name="T65" fmla="*/ 712143 h 640"/>
              <a:gd name="T66" fmla="*/ 1583910 w 2706"/>
              <a:gd name="T67" fmla="*/ 709910 h 640"/>
              <a:gd name="T68" fmla="*/ 1673204 w 2706"/>
              <a:gd name="T69" fmla="*/ 705445 h 640"/>
              <a:gd name="T70" fmla="*/ 1760372 w 2706"/>
              <a:gd name="T71" fmla="*/ 698748 h 640"/>
              <a:gd name="T72" fmla="*/ 1843288 w 2706"/>
              <a:gd name="T73" fmla="*/ 692051 h 640"/>
              <a:gd name="T74" fmla="*/ 1926204 w 2706"/>
              <a:gd name="T75" fmla="*/ 683121 h 640"/>
              <a:gd name="T76" fmla="*/ 2004868 w 2706"/>
              <a:gd name="T77" fmla="*/ 671959 h 640"/>
              <a:gd name="T78" fmla="*/ 2083532 w 2706"/>
              <a:gd name="T79" fmla="*/ 660797 h 640"/>
              <a:gd name="T80" fmla="*/ 2157944 w 2706"/>
              <a:gd name="T81" fmla="*/ 647402 h 640"/>
              <a:gd name="T82" fmla="*/ 2232356 w 2706"/>
              <a:gd name="T83" fmla="*/ 634008 h 640"/>
              <a:gd name="T84" fmla="*/ 2302516 w 2706"/>
              <a:gd name="T85" fmla="*/ 618381 h 640"/>
              <a:gd name="T86" fmla="*/ 2372675 w 2706"/>
              <a:gd name="T87" fmla="*/ 602754 h 640"/>
              <a:gd name="T88" fmla="*/ 2440709 w 2706"/>
              <a:gd name="T89" fmla="*/ 584895 h 640"/>
              <a:gd name="T90" fmla="*/ 2506617 w 2706"/>
              <a:gd name="T91" fmla="*/ 567035 h 640"/>
              <a:gd name="T92" fmla="*/ 2570398 w 2706"/>
              <a:gd name="T93" fmla="*/ 546943 h 640"/>
              <a:gd name="T94" fmla="*/ 2634180 w 2706"/>
              <a:gd name="T95" fmla="*/ 526852 h 640"/>
              <a:gd name="T96" fmla="*/ 2755365 w 2706"/>
              <a:gd name="T97" fmla="*/ 482203 h 640"/>
              <a:gd name="T98" fmla="*/ 2872298 w 2706"/>
              <a:gd name="T99" fmla="*/ 435322 h 640"/>
              <a:gd name="T100" fmla="*/ 2872298 w 2706"/>
              <a:gd name="T101" fmla="*/ 435322 h 640"/>
              <a:gd name="T102" fmla="*/ 2876550 w 2706"/>
              <a:gd name="T103" fmla="*/ 433090 h 640"/>
              <a:gd name="T104" fmla="*/ 2876550 w 2706"/>
              <a:gd name="T105" fmla="*/ 433090 h 640"/>
              <a:gd name="T106" fmla="*/ 2876550 w 2706"/>
              <a:gd name="T107" fmla="*/ 0 h 640"/>
              <a:gd name="T108" fmla="*/ 2876550 w 2706"/>
              <a:gd name="T109" fmla="*/ 0 h 640"/>
              <a:gd name="T110" fmla="*/ 2870172 w 2706"/>
              <a:gd name="T111" fmla="*/ 0 h 640"/>
              <a:gd name="T112" fmla="*/ 2870172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545138 w 5216"/>
              <a:gd name="T1" fmla="*/ 797300 h 762"/>
              <a:gd name="T2" fmla="*/ 5298498 w 5216"/>
              <a:gd name="T3" fmla="*/ 766033 h 762"/>
              <a:gd name="T4" fmla="*/ 4760569 w 5216"/>
              <a:gd name="T5" fmla="*/ 681167 h 762"/>
              <a:gd name="T6" fmla="*/ 4160980 w 5216"/>
              <a:gd name="T7" fmla="*/ 567267 h 762"/>
              <a:gd name="T8" fmla="*/ 3493352 w 5216"/>
              <a:gd name="T9" fmla="*/ 417633 h 762"/>
              <a:gd name="T10" fmla="*/ 3131897 w 5216"/>
              <a:gd name="T11" fmla="*/ 330533 h 762"/>
              <a:gd name="T12" fmla="*/ 2851239 w 5216"/>
              <a:gd name="T13" fmla="*/ 263533 h 762"/>
              <a:gd name="T14" fmla="*/ 2583337 w 5216"/>
              <a:gd name="T15" fmla="*/ 205467 h 762"/>
              <a:gd name="T16" fmla="*/ 2328193 w 5216"/>
              <a:gd name="T17" fmla="*/ 156333 h 762"/>
              <a:gd name="T18" fmla="*/ 2083679 w 5216"/>
              <a:gd name="T19" fmla="*/ 113900 h 762"/>
              <a:gd name="T20" fmla="*/ 1849797 w 5216"/>
              <a:gd name="T21" fmla="*/ 80400 h 762"/>
              <a:gd name="T22" fmla="*/ 1418178 w 5216"/>
              <a:gd name="T23" fmla="*/ 31267 h 762"/>
              <a:gd name="T24" fmla="*/ 1031209 w 5216"/>
              <a:gd name="T25" fmla="*/ 4467 h 762"/>
              <a:gd name="T26" fmla="*/ 684637 w 5216"/>
              <a:gd name="T27" fmla="*/ 0 h 762"/>
              <a:gd name="T28" fmla="*/ 380590 w 5216"/>
              <a:gd name="T29" fmla="*/ 11167 h 762"/>
              <a:gd name="T30" fmla="*/ 116941 w 5216"/>
              <a:gd name="T31" fmla="*/ 35733 h 762"/>
              <a:gd name="T32" fmla="*/ 0 w 5216"/>
              <a:gd name="T33" fmla="*/ 53600 h 762"/>
              <a:gd name="T34" fmla="*/ 333814 w 5216"/>
              <a:gd name="T35" fmla="*/ 96033 h 762"/>
              <a:gd name="T36" fmla="*/ 693142 w 5216"/>
              <a:gd name="T37" fmla="*/ 156333 h 762"/>
              <a:gd name="T38" fmla="*/ 1077985 w 5216"/>
              <a:gd name="T39" fmla="*/ 234500 h 762"/>
              <a:gd name="T40" fmla="*/ 1490468 w 5216"/>
              <a:gd name="T41" fmla="*/ 330533 h 762"/>
              <a:gd name="T42" fmla="*/ 1866806 w 5216"/>
              <a:gd name="T43" fmla="*/ 422100 h 762"/>
              <a:gd name="T44" fmla="*/ 2559949 w 5216"/>
              <a:gd name="T45" fmla="*/ 576200 h 762"/>
              <a:gd name="T46" fmla="*/ 2878879 w 5216"/>
              <a:gd name="T47" fmla="*/ 638733 h 762"/>
              <a:gd name="T48" fmla="*/ 3180800 w 5216"/>
              <a:gd name="T49" fmla="*/ 692333 h 762"/>
              <a:gd name="T50" fmla="*/ 3465711 w 5216"/>
              <a:gd name="T51" fmla="*/ 739233 h 762"/>
              <a:gd name="T52" fmla="*/ 3733613 w 5216"/>
              <a:gd name="T53" fmla="*/ 774967 h 762"/>
              <a:gd name="T54" fmla="*/ 3986631 w 5216"/>
              <a:gd name="T55" fmla="*/ 806233 h 762"/>
              <a:gd name="T56" fmla="*/ 4224766 w 5216"/>
              <a:gd name="T57" fmla="*/ 826333 h 762"/>
              <a:gd name="T58" fmla="*/ 4448017 w 5216"/>
              <a:gd name="T59" fmla="*/ 841967 h 762"/>
              <a:gd name="T60" fmla="*/ 4660637 w 5216"/>
              <a:gd name="T61" fmla="*/ 850900 h 762"/>
              <a:gd name="T62" fmla="*/ 4858374 w 5216"/>
              <a:gd name="T63" fmla="*/ 850900 h 762"/>
              <a:gd name="T64" fmla="*/ 5045480 w 5216"/>
              <a:gd name="T65" fmla="*/ 846433 h 762"/>
              <a:gd name="T66" fmla="*/ 5221955 w 5216"/>
              <a:gd name="T67" fmla="*/ 835267 h 762"/>
              <a:gd name="T68" fmla="*/ 5387799 w 5216"/>
              <a:gd name="T69" fmla="*/ 817400 h 762"/>
              <a:gd name="T70" fmla="*/ 5545138 w 5216"/>
              <a:gd name="T71" fmla="*/ 797300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8140 h 694"/>
              <a:gd name="T2" fmla="*/ 0 w 5144"/>
              <a:gd name="T3" fmla="*/ 78140 h 694"/>
              <a:gd name="T4" fmla="*/ 19131 w 5144"/>
              <a:gd name="T5" fmla="*/ 73675 h 694"/>
              <a:gd name="T6" fmla="*/ 76526 w 5144"/>
              <a:gd name="T7" fmla="*/ 62512 h 694"/>
              <a:gd name="T8" fmla="*/ 174309 w 5144"/>
              <a:gd name="T9" fmla="*/ 46884 h 694"/>
              <a:gd name="T10" fmla="*/ 238081 w 5144"/>
              <a:gd name="T11" fmla="*/ 37954 h 694"/>
              <a:gd name="T12" fmla="*/ 312481 w 5144"/>
              <a:gd name="T13" fmla="*/ 29023 h 694"/>
              <a:gd name="T14" fmla="*/ 395384 w 5144"/>
              <a:gd name="T15" fmla="*/ 22326 h 694"/>
              <a:gd name="T16" fmla="*/ 491041 w 5144"/>
              <a:gd name="T17" fmla="*/ 15628 h 694"/>
              <a:gd name="T18" fmla="*/ 595201 w 5144"/>
              <a:gd name="T19" fmla="*/ 8930 h 694"/>
              <a:gd name="T20" fmla="*/ 712116 w 5144"/>
              <a:gd name="T21" fmla="*/ 4465 h 694"/>
              <a:gd name="T22" fmla="*/ 839659 w 5144"/>
              <a:gd name="T23" fmla="*/ 2233 h 694"/>
              <a:gd name="T24" fmla="*/ 977831 w 5144"/>
              <a:gd name="T25" fmla="*/ 0 h 694"/>
              <a:gd name="T26" fmla="*/ 1126631 w 5144"/>
              <a:gd name="T27" fmla="*/ 2233 h 694"/>
              <a:gd name="T28" fmla="*/ 1286060 w 5144"/>
              <a:gd name="T29" fmla="*/ 6698 h 694"/>
              <a:gd name="T30" fmla="*/ 1458243 w 5144"/>
              <a:gd name="T31" fmla="*/ 15628 h 694"/>
              <a:gd name="T32" fmla="*/ 1641055 w 5144"/>
              <a:gd name="T33" fmla="*/ 26791 h 694"/>
              <a:gd name="T34" fmla="*/ 1834496 w 5144"/>
              <a:gd name="T35" fmla="*/ 44651 h 694"/>
              <a:gd name="T36" fmla="*/ 2040691 w 5144"/>
              <a:gd name="T37" fmla="*/ 64744 h 694"/>
              <a:gd name="T38" fmla="*/ 2259640 w 5144"/>
              <a:gd name="T39" fmla="*/ 89303 h 694"/>
              <a:gd name="T40" fmla="*/ 2489217 w 5144"/>
              <a:gd name="T41" fmla="*/ 118326 h 694"/>
              <a:gd name="T42" fmla="*/ 2731549 w 5144"/>
              <a:gd name="T43" fmla="*/ 154047 h 694"/>
              <a:gd name="T44" fmla="*/ 2984510 w 5144"/>
              <a:gd name="T45" fmla="*/ 194233 h 694"/>
              <a:gd name="T46" fmla="*/ 3250225 w 5144"/>
              <a:gd name="T47" fmla="*/ 241117 h 694"/>
              <a:gd name="T48" fmla="*/ 3528694 w 5144"/>
              <a:gd name="T49" fmla="*/ 296931 h 694"/>
              <a:gd name="T50" fmla="*/ 3819918 w 5144"/>
              <a:gd name="T51" fmla="*/ 357210 h 694"/>
              <a:gd name="T52" fmla="*/ 4123895 w 5144"/>
              <a:gd name="T53" fmla="*/ 424187 h 694"/>
              <a:gd name="T54" fmla="*/ 4440628 w 5144"/>
              <a:gd name="T55" fmla="*/ 500095 h 694"/>
              <a:gd name="T56" fmla="*/ 4770114 w 5144"/>
              <a:gd name="T57" fmla="*/ 582699 h 694"/>
              <a:gd name="T58" fmla="*/ 5112355 w 5144"/>
              <a:gd name="T59" fmla="*/ 674235 h 694"/>
              <a:gd name="T60" fmla="*/ 5467350 w 5144"/>
              <a:gd name="T61" fmla="*/ 774700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652463 h 584"/>
              <a:gd name="T2" fmla="*/ 0 w 3112"/>
              <a:gd name="T3" fmla="*/ 652463 h 584"/>
              <a:gd name="T4" fmla="*/ 95633 w 3112"/>
              <a:gd name="T5" fmla="*/ 625649 h 584"/>
              <a:gd name="T6" fmla="*/ 357028 w 3112"/>
              <a:gd name="T7" fmla="*/ 556381 h 584"/>
              <a:gd name="T8" fmla="*/ 537668 w 3112"/>
              <a:gd name="T9" fmla="*/ 509457 h 584"/>
              <a:gd name="T10" fmla="*/ 745934 w 3112"/>
              <a:gd name="T11" fmla="*/ 458065 h 584"/>
              <a:gd name="T12" fmla="*/ 977578 w 3112"/>
              <a:gd name="T13" fmla="*/ 402203 h 584"/>
              <a:gd name="T14" fmla="*/ 1226223 w 3112"/>
              <a:gd name="T15" fmla="*/ 341873 h 584"/>
              <a:gd name="T16" fmla="*/ 1489743 w 3112"/>
              <a:gd name="T17" fmla="*/ 283777 h 584"/>
              <a:gd name="T18" fmla="*/ 1759640 w 3112"/>
              <a:gd name="T19" fmla="*/ 225681 h 584"/>
              <a:gd name="T20" fmla="*/ 2035912 w 3112"/>
              <a:gd name="T21" fmla="*/ 172054 h 584"/>
              <a:gd name="T22" fmla="*/ 2310059 w 3112"/>
              <a:gd name="T23" fmla="*/ 120661 h 584"/>
              <a:gd name="T24" fmla="*/ 2446070 w 3112"/>
              <a:gd name="T25" fmla="*/ 98316 h 584"/>
              <a:gd name="T26" fmla="*/ 2577830 w 3112"/>
              <a:gd name="T27" fmla="*/ 75972 h 584"/>
              <a:gd name="T28" fmla="*/ 2709591 w 3112"/>
              <a:gd name="T29" fmla="*/ 58096 h 584"/>
              <a:gd name="T30" fmla="*/ 2837101 w 3112"/>
              <a:gd name="T31" fmla="*/ 40220 h 584"/>
              <a:gd name="T32" fmla="*/ 2962486 w 3112"/>
              <a:gd name="T33" fmla="*/ 26814 h 584"/>
              <a:gd name="T34" fmla="*/ 3081495 w 3112"/>
              <a:gd name="T35" fmla="*/ 15641 h 584"/>
              <a:gd name="T36" fmla="*/ 3196254 w 3112"/>
              <a:gd name="T37" fmla="*/ 6703 h 584"/>
              <a:gd name="T38" fmla="*/ 3306763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719055 w 8196"/>
              <a:gd name="T1" fmla="*/ 570733 h 1192"/>
              <a:gd name="T2" fmla="*/ 8557275 w 8196"/>
              <a:gd name="T3" fmla="*/ 635386 h 1192"/>
              <a:gd name="T4" fmla="*/ 8384853 w 8196"/>
              <a:gd name="T5" fmla="*/ 691122 h 1192"/>
              <a:gd name="T6" fmla="*/ 8201787 w 8196"/>
              <a:gd name="T7" fmla="*/ 742398 h 1192"/>
              <a:gd name="T8" fmla="*/ 8005948 w 8196"/>
              <a:gd name="T9" fmla="*/ 782528 h 1192"/>
              <a:gd name="T10" fmla="*/ 7793081 w 8196"/>
              <a:gd name="T11" fmla="*/ 813740 h 1192"/>
              <a:gd name="T12" fmla="*/ 7563184 w 8196"/>
              <a:gd name="T13" fmla="*/ 836034 h 1192"/>
              <a:gd name="T14" fmla="*/ 7314129 w 8196"/>
              <a:gd name="T15" fmla="*/ 849411 h 1192"/>
              <a:gd name="T16" fmla="*/ 7043787 w 8196"/>
              <a:gd name="T17" fmla="*/ 847181 h 1192"/>
              <a:gd name="T18" fmla="*/ 6750030 w 8196"/>
              <a:gd name="T19" fmla="*/ 836034 h 1192"/>
              <a:gd name="T20" fmla="*/ 6430729 w 8196"/>
              <a:gd name="T21" fmla="*/ 809281 h 1192"/>
              <a:gd name="T22" fmla="*/ 6083754 w 8196"/>
              <a:gd name="T23" fmla="*/ 769151 h 1192"/>
              <a:gd name="T24" fmla="*/ 5709108 w 8196"/>
              <a:gd name="T25" fmla="*/ 715645 h 1192"/>
              <a:gd name="T26" fmla="*/ 5302531 w 8196"/>
              <a:gd name="T27" fmla="*/ 644304 h 1192"/>
              <a:gd name="T28" fmla="*/ 4861895 w 8196"/>
              <a:gd name="T29" fmla="*/ 557356 h 1192"/>
              <a:gd name="T30" fmla="*/ 4387200 w 8196"/>
              <a:gd name="T31" fmla="*/ 452573 h 1192"/>
              <a:gd name="T32" fmla="*/ 3874189 w 8196"/>
              <a:gd name="T33" fmla="*/ 329955 h 1192"/>
              <a:gd name="T34" fmla="*/ 3614491 w 8196"/>
              <a:gd name="T35" fmla="*/ 267531 h 1192"/>
              <a:gd name="T36" fmla="*/ 3122767 w 8196"/>
              <a:gd name="T37" fmla="*/ 164977 h 1192"/>
              <a:gd name="T38" fmla="*/ 2673616 w 8196"/>
              <a:gd name="T39" fmla="*/ 91406 h 1192"/>
              <a:gd name="T40" fmla="*/ 2262782 w 8196"/>
              <a:gd name="T41" fmla="*/ 40130 h 1192"/>
              <a:gd name="T42" fmla="*/ 1890264 w 8196"/>
              <a:gd name="T43" fmla="*/ 11147 h 1192"/>
              <a:gd name="T44" fmla="*/ 1556062 w 8196"/>
              <a:gd name="T45" fmla="*/ 0 h 1192"/>
              <a:gd name="T46" fmla="*/ 1258047 w 8196"/>
              <a:gd name="T47" fmla="*/ 4459 h 1192"/>
              <a:gd name="T48" fmla="*/ 994091 w 8196"/>
              <a:gd name="T49" fmla="*/ 22294 h 1192"/>
              <a:gd name="T50" fmla="*/ 762066 w 8196"/>
              <a:gd name="T51" fmla="*/ 49047 h 1192"/>
              <a:gd name="T52" fmla="*/ 564099 w 8196"/>
              <a:gd name="T53" fmla="*/ 82489 h 1192"/>
              <a:gd name="T54" fmla="*/ 398062 w 8196"/>
              <a:gd name="T55" fmla="*/ 120389 h 1192"/>
              <a:gd name="T56" fmla="*/ 263956 w 8196"/>
              <a:gd name="T57" fmla="*/ 160519 h 1192"/>
              <a:gd name="T58" fmla="*/ 157522 w 8196"/>
              <a:gd name="T59" fmla="*/ 196189 h 1192"/>
              <a:gd name="T60" fmla="*/ 51088 w 8196"/>
              <a:gd name="T61" fmla="*/ 240778 h 1192"/>
              <a:gd name="T62" fmla="*/ 0 w 8196"/>
              <a:gd name="T63" fmla="*/ 267531 h 1192"/>
              <a:gd name="T64" fmla="*/ 8719055 w 8196"/>
              <a:gd name="T65" fmla="*/ 1328737 h 1192"/>
              <a:gd name="T66" fmla="*/ 8723312 w 8196"/>
              <a:gd name="T67" fmla="*/ 1322049 h 1192"/>
              <a:gd name="T68" fmla="*/ 8723312 w 8196"/>
              <a:gd name="T69" fmla="*/ 568503 h 1192"/>
              <a:gd name="T70" fmla="*/ 8719055 w 8196"/>
              <a:gd name="T71" fmla="*/ 570733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CF9EB-23DC-4ADD-96CB-38D11D9EB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6697E-5067-4193-A07F-605B5F15F0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B70E7-54B9-410C-8E6B-B14FBDA48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BD7EA-0819-4368-A7B2-BC170D3C6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13021481 w 8196"/>
                <a:gd name="T1" fmla="*/ 812800 h 1192"/>
                <a:gd name="T2" fmla="*/ 12779871 w 8196"/>
                <a:gd name="T3" fmla="*/ 904875 h 1192"/>
                <a:gd name="T4" fmla="*/ 12522366 w 8196"/>
                <a:gd name="T5" fmla="*/ 984250 h 1192"/>
                <a:gd name="T6" fmla="*/ 12248966 w 8196"/>
                <a:gd name="T7" fmla="*/ 1057275 h 1192"/>
                <a:gd name="T8" fmla="*/ 11956492 w 8196"/>
                <a:gd name="T9" fmla="*/ 1114425 h 1192"/>
                <a:gd name="T10" fmla="*/ 11638584 w 8196"/>
                <a:gd name="T11" fmla="*/ 1158875 h 1192"/>
                <a:gd name="T12" fmla="*/ 11295245 w 8196"/>
                <a:gd name="T13" fmla="*/ 1190625 h 1192"/>
                <a:gd name="T14" fmla="*/ 10923293 w 8196"/>
                <a:gd name="T15" fmla="*/ 1209675 h 1192"/>
                <a:gd name="T16" fmla="*/ 10519551 w 8196"/>
                <a:gd name="T17" fmla="*/ 1206500 h 1192"/>
                <a:gd name="T18" fmla="*/ 10080839 w 8196"/>
                <a:gd name="T19" fmla="*/ 1190625 h 1192"/>
                <a:gd name="T20" fmla="*/ 9603978 w 8196"/>
                <a:gd name="T21" fmla="*/ 1152525 h 1192"/>
                <a:gd name="T22" fmla="*/ 9085789 w 8196"/>
                <a:gd name="T23" fmla="*/ 1095375 h 1192"/>
                <a:gd name="T24" fmla="*/ 8526272 w 8196"/>
                <a:gd name="T25" fmla="*/ 1019175 h 1192"/>
                <a:gd name="T26" fmla="*/ 7919070 w 8196"/>
                <a:gd name="T27" fmla="*/ 917575 h 1192"/>
                <a:gd name="T28" fmla="*/ 7261002 w 8196"/>
                <a:gd name="T29" fmla="*/ 793750 h 1192"/>
                <a:gd name="T30" fmla="*/ 6552068 w 8196"/>
                <a:gd name="T31" fmla="*/ 644525 h 1192"/>
                <a:gd name="T32" fmla="*/ 5785912 w 8196"/>
                <a:gd name="T33" fmla="*/ 469900 h 1192"/>
                <a:gd name="T34" fmla="*/ 5398065 w 8196"/>
                <a:gd name="T35" fmla="*/ 381000 h 1192"/>
                <a:gd name="T36" fmla="*/ 4663699 w 8196"/>
                <a:gd name="T37" fmla="*/ 234950 h 1192"/>
                <a:gd name="T38" fmla="*/ 3992915 w 8196"/>
                <a:gd name="T39" fmla="*/ 130175 h 1192"/>
                <a:gd name="T40" fmla="*/ 3379354 w 8196"/>
                <a:gd name="T41" fmla="*/ 57150 h 1192"/>
                <a:gd name="T42" fmla="*/ 2823016 w 8196"/>
                <a:gd name="T43" fmla="*/ 15875 h 1192"/>
                <a:gd name="T44" fmla="*/ 2323902 w 8196"/>
                <a:gd name="T45" fmla="*/ 0 h 1192"/>
                <a:gd name="T46" fmla="*/ 1878832 w 8196"/>
                <a:gd name="T47" fmla="*/ 6350 h 1192"/>
                <a:gd name="T48" fmla="*/ 1484627 w 8196"/>
                <a:gd name="T49" fmla="*/ 31750 h 1192"/>
                <a:gd name="T50" fmla="*/ 1138108 w 8196"/>
                <a:gd name="T51" fmla="*/ 69850 h 1192"/>
                <a:gd name="T52" fmla="*/ 842454 w 8196"/>
                <a:gd name="T53" fmla="*/ 117475 h 1192"/>
                <a:gd name="T54" fmla="*/ 594487 w 8196"/>
                <a:gd name="T55" fmla="*/ 171450 h 1192"/>
                <a:gd name="T56" fmla="*/ 394205 w 8196"/>
                <a:gd name="T57" fmla="*/ 228600 h 1192"/>
                <a:gd name="T58" fmla="*/ 235251 w 8196"/>
                <a:gd name="T59" fmla="*/ 279400 h 1192"/>
                <a:gd name="T60" fmla="*/ 76298 w 8196"/>
                <a:gd name="T61" fmla="*/ 342900 h 1192"/>
                <a:gd name="T62" fmla="*/ 0 w 8196"/>
                <a:gd name="T63" fmla="*/ 381000 h 1192"/>
                <a:gd name="T64" fmla="*/ 13021481 w 8196"/>
                <a:gd name="T65" fmla="*/ 1892300 h 1192"/>
                <a:gd name="T66" fmla="*/ 13027839 w 8196"/>
                <a:gd name="T67" fmla="*/ 1882775 h 1192"/>
                <a:gd name="T68" fmla="*/ 13027839 w 8196"/>
                <a:gd name="T69" fmla="*/ 809625 h 1192"/>
                <a:gd name="T70" fmla="*/ 13021481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C0E47-5B01-4C93-9132-10FC9BB03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27189-05F8-4DCC-810F-BE222CB75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047F6-6A93-4BED-9D47-C51FA6E65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13021481 w 8196"/>
                <a:gd name="T1" fmla="*/ 812800 h 1192"/>
                <a:gd name="T2" fmla="*/ 12779871 w 8196"/>
                <a:gd name="T3" fmla="*/ 904875 h 1192"/>
                <a:gd name="T4" fmla="*/ 12522366 w 8196"/>
                <a:gd name="T5" fmla="*/ 984250 h 1192"/>
                <a:gd name="T6" fmla="*/ 12248966 w 8196"/>
                <a:gd name="T7" fmla="*/ 1057275 h 1192"/>
                <a:gd name="T8" fmla="*/ 11956492 w 8196"/>
                <a:gd name="T9" fmla="*/ 1114425 h 1192"/>
                <a:gd name="T10" fmla="*/ 11638584 w 8196"/>
                <a:gd name="T11" fmla="*/ 1158875 h 1192"/>
                <a:gd name="T12" fmla="*/ 11295245 w 8196"/>
                <a:gd name="T13" fmla="*/ 1190625 h 1192"/>
                <a:gd name="T14" fmla="*/ 10923293 w 8196"/>
                <a:gd name="T15" fmla="*/ 1209675 h 1192"/>
                <a:gd name="T16" fmla="*/ 10519551 w 8196"/>
                <a:gd name="T17" fmla="*/ 1206500 h 1192"/>
                <a:gd name="T18" fmla="*/ 10080839 w 8196"/>
                <a:gd name="T19" fmla="*/ 1190625 h 1192"/>
                <a:gd name="T20" fmla="*/ 9603978 w 8196"/>
                <a:gd name="T21" fmla="*/ 1152525 h 1192"/>
                <a:gd name="T22" fmla="*/ 9085789 w 8196"/>
                <a:gd name="T23" fmla="*/ 1095375 h 1192"/>
                <a:gd name="T24" fmla="*/ 8526272 w 8196"/>
                <a:gd name="T25" fmla="*/ 1019175 h 1192"/>
                <a:gd name="T26" fmla="*/ 7919070 w 8196"/>
                <a:gd name="T27" fmla="*/ 917575 h 1192"/>
                <a:gd name="T28" fmla="*/ 7261002 w 8196"/>
                <a:gd name="T29" fmla="*/ 793750 h 1192"/>
                <a:gd name="T30" fmla="*/ 6552068 w 8196"/>
                <a:gd name="T31" fmla="*/ 644525 h 1192"/>
                <a:gd name="T32" fmla="*/ 5785912 w 8196"/>
                <a:gd name="T33" fmla="*/ 469900 h 1192"/>
                <a:gd name="T34" fmla="*/ 5398065 w 8196"/>
                <a:gd name="T35" fmla="*/ 381000 h 1192"/>
                <a:gd name="T36" fmla="*/ 4663699 w 8196"/>
                <a:gd name="T37" fmla="*/ 234950 h 1192"/>
                <a:gd name="T38" fmla="*/ 3992915 w 8196"/>
                <a:gd name="T39" fmla="*/ 130175 h 1192"/>
                <a:gd name="T40" fmla="*/ 3379354 w 8196"/>
                <a:gd name="T41" fmla="*/ 57150 h 1192"/>
                <a:gd name="T42" fmla="*/ 2823016 w 8196"/>
                <a:gd name="T43" fmla="*/ 15875 h 1192"/>
                <a:gd name="T44" fmla="*/ 2323902 w 8196"/>
                <a:gd name="T45" fmla="*/ 0 h 1192"/>
                <a:gd name="T46" fmla="*/ 1878832 w 8196"/>
                <a:gd name="T47" fmla="*/ 6350 h 1192"/>
                <a:gd name="T48" fmla="*/ 1484627 w 8196"/>
                <a:gd name="T49" fmla="*/ 31750 h 1192"/>
                <a:gd name="T50" fmla="*/ 1138108 w 8196"/>
                <a:gd name="T51" fmla="*/ 69850 h 1192"/>
                <a:gd name="T52" fmla="*/ 842454 w 8196"/>
                <a:gd name="T53" fmla="*/ 117475 h 1192"/>
                <a:gd name="T54" fmla="*/ 594487 w 8196"/>
                <a:gd name="T55" fmla="*/ 171450 h 1192"/>
                <a:gd name="T56" fmla="*/ 394205 w 8196"/>
                <a:gd name="T57" fmla="*/ 228600 h 1192"/>
                <a:gd name="T58" fmla="*/ 235251 w 8196"/>
                <a:gd name="T59" fmla="*/ 279400 h 1192"/>
                <a:gd name="T60" fmla="*/ 76298 w 8196"/>
                <a:gd name="T61" fmla="*/ 342900 h 1192"/>
                <a:gd name="T62" fmla="*/ 0 w 8196"/>
                <a:gd name="T63" fmla="*/ 381000 h 1192"/>
                <a:gd name="T64" fmla="*/ 13021481 w 8196"/>
                <a:gd name="T65" fmla="*/ 1892300 h 1192"/>
                <a:gd name="T66" fmla="*/ 13027839 w 8196"/>
                <a:gd name="T67" fmla="*/ 1882775 h 1192"/>
                <a:gd name="T68" fmla="*/ 13027839 w 8196"/>
                <a:gd name="T69" fmla="*/ 809625 h 1192"/>
                <a:gd name="T70" fmla="*/ 13021481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F9B5B04-309E-43A2-9F9A-113763DBC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37" r:id="rId2"/>
    <p:sldLayoutId id="2147483843" r:id="rId3"/>
    <p:sldLayoutId id="2147483838" r:id="rId4"/>
    <p:sldLayoutId id="2147483839" r:id="rId5"/>
    <p:sldLayoutId id="2147483840" r:id="rId6"/>
    <p:sldLayoutId id="2147483844" r:id="rId7"/>
    <p:sldLayoutId id="2147483845" r:id="rId8"/>
    <p:sldLayoutId id="2147483846" r:id="rId9"/>
    <p:sldLayoutId id="2147483841" r:id="rId10"/>
    <p:sldLayoutId id="214748384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wmf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296" y="2305161"/>
            <a:ext cx="4968552" cy="372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-603448"/>
            <a:ext cx="7772400" cy="39163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Природу </a:t>
            </a: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надо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охранять!</a:t>
            </a:r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45616" y="4077072"/>
            <a:ext cx="29523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</a:rPr>
              <a:t>Выполнила: ученица 3Б класса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Юрченко Софья</a:t>
            </a:r>
            <a:endParaRPr lang="ru-RU" sz="2000" dirty="0">
              <a:solidFill>
                <a:schemeClr val="tx2"/>
              </a:solidFill>
            </a:endParaRPr>
          </a:p>
          <a:p>
            <a:r>
              <a:rPr lang="ru-RU" sz="2000" dirty="0">
                <a:solidFill>
                  <a:schemeClr val="tx2"/>
                </a:solidFill>
              </a:rPr>
              <a:t>Руководитель: </a:t>
            </a:r>
          </a:p>
          <a:p>
            <a:r>
              <a:rPr lang="ru-RU" sz="2000" dirty="0" err="1">
                <a:solidFill>
                  <a:schemeClr val="tx2"/>
                </a:solidFill>
              </a:rPr>
              <a:t>Войтик</a:t>
            </a:r>
            <a:r>
              <a:rPr lang="ru-RU" sz="2000" dirty="0">
                <a:solidFill>
                  <a:schemeClr val="tx2"/>
                </a:solidFill>
              </a:rPr>
              <a:t> Л. М.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600" smtClean="0"/>
              <a:t>Примерно 250 лет назад один путешественник обнаружил в море, у восточных берегов России, огромных, неповоротливых животных, мирно жующих подводные растения. Этих животных назвали </a:t>
            </a:r>
            <a:r>
              <a:rPr lang="ru-RU" sz="1600" i="1" smtClean="0"/>
              <a:t>морскими коровами.</a:t>
            </a:r>
            <a:r>
              <a:rPr lang="ru-RU" sz="1600" smtClean="0"/>
              <a:t> На них стали охотиться. Доверчивые звери не боялись людей, подплывали близко к лодкам. И люди безжалостно убивали их… Прошло 27 лет, и морские коровы навсегда исчезли.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Picture 4" descr="тн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628775"/>
            <a:ext cx="8064500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800" smtClean="0">
                <a:solidFill>
                  <a:srgbClr val="FFFF00"/>
                </a:solidFill>
              </a:rPr>
              <a:t>Многие бабочки, такие, как западноафриканская бабочка-совка, почти исчезли, потому что люди коллекционировали их, а так же потому, что были уничтожены те дикие места, где они обычно жили</a:t>
            </a:r>
            <a:r>
              <a:rPr lang="ru-RU" sz="1600" smtClean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34820" name="Picture 4" descr="тн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628775"/>
            <a:ext cx="6551612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j03323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88913"/>
            <a:ext cx="1830388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41375" y="1676400"/>
            <a:ext cx="7408863" cy="1906588"/>
          </a:xfrm>
        </p:spPr>
        <p:txBody>
          <a:bodyPr/>
          <a:lstStyle/>
          <a:p>
            <a:pPr eaLnBrk="1" hangingPunct="1"/>
            <a:r>
              <a:rPr lang="ru-RU" smtClean="0"/>
              <a:t>Занести в Красную книгу редкие виды животных.</a:t>
            </a:r>
          </a:p>
          <a:p>
            <a:pPr eaLnBrk="1" hangingPunct="1"/>
            <a:r>
              <a:rPr lang="ru-RU" smtClean="0"/>
              <a:t>Создавать заповедники.</a:t>
            </a:r>
          </a:p>
          <a:p>
            <a:pPr eaLnBrk="1" hangingPunct="1"/>
            <a:r>
              <a:rPr lang="ru-RU" smtClean="0"/>
              <a:t>Запретить охоту на редких животных.</a:t>
            </a:r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Как охранять животных?</a:t>
            </a:r>
          </a:p>
        </p:txBody>
      </p:sp>
      <p:pic>
        <p:nvPicPr>
          <p:cNvPr id="47110" name="Picture 6" descr="j03049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24725" y="188913"/>
            <a:ext cx="1819275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Природа и человек\a00167bfdb8faea6952d52a2ac1ab1cc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73016"/>
            <a:ext cx="3929090" cy="2842503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Documents and Settings\Admin\Рабочий стол\Природа и человек\64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96327" y="3717033"/>
            <a:ext cx="4109565" cy="2890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Не бросай мусор в лесу.</a:t>
            </a:r>
          </a:p>
          <a:p>
            <a:pPr eaLnBrk="1" hangingPunct="1"/>
            <a:r>
              <a:rPr lang="ru-RU" smtClean="0"/>
              <a:t>Не рви цветы.</a:t>
            </a:r>
          </a:p>
          <a:p>
            <a:pPr eaLnBrk="1" hangingPunct="1"/>
            <a:r>
              <a:rPr lang="ru-RU" smtClean="0"/>
              <a:t>Не ломай ветки деревьев и кустарников.</a:t>
            </a:r>
          </a:p>
          <a:p>
            <a:pPr eaLnBrk="1" hangingPunct="1"/>
            <a:r>
              <a:rPr lang="ru-RU" smtClean="0"/>
              <a:t>Подкармливай птиц.</a:t>
            </a:r>
          </a:p>
          <a:p>
            <a:pPr eaLnBrk="1" hangingPunct="1"/>
            <a:r>
              <a:rPr lang="ru-RU" smtClean="0"/>
              <a:t>Бережно используй воду.</a:t>
            </a:r>
          </a:p>
          <a:p>
            <a:pPr eaLnBrk="1" hangingPunct="1"/>
            <a:r>
              <a:rPr lang="ru-RU" smtClean="0"/>
              <a:t>Сажай деревья и цветы.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Что ты можешь сделать для охраны природы?</a:t>
            </a:r>
          </a:p>
        </p:txBody>
      </p:sp>
      <p:pic>
        <p:nvPicPr>
          <p:cNvPr id="48132" name="Picture 4" descr="j02819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1484313"/>
            <a:ext cx="1511300" cy="142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RW_bt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9613" y="3511550"/>
            <a:ext cx="10477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8" descr="j02849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4941888"/>
            <a:ext cx="23780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9" descr="j02167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8850" y="2997200"/>
            <a:ext cx="1450975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тн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785813"/>
            <a:ext cx="8569325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58800" y="188913"/>
            <a:ext cx="8137525" cy="549275"/>
          </a:xfrm>
          <a:solidFill>
            <a:srgbClr val="A4FAA4"/>
          </a:soli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ru-RU" sz="1800" smtClean="0">
                <a:solidFill>
                  <a:schemeClr val="hlink"/>
                </a:solidFill>
              </a:rPr>
              <a:t>Отрицательное и положительное влияние человека на природу</a:t>
            </a:r>
          </a:p>
        </p:txBody>
      </p:sp>
      <p:pic>
        <p:nvPicPr>
          <p:cNvPr id="25603" name="Picture 3" descr="тн 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855663"/>
            <a:ext cx="2087563" cy="179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тн 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852738"/>
            <a:ext cx="2162175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тн 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868863"/>
            <a:ext cx="2087563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тн 4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885825"/>
            <a:ext cx="2160588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тн 4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7050" y="2924175"/>
            <a:ext cx="2087563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 descr="тн 4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77050" y="5013325"/>
            <a:ext cx="19431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9" descr="тн 4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92500" y="2060575"/>
            <a:ext cx="227171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8" name="Line 10"/>
          <p:cNvSpPr>
            <a:spLocks noChangeShapeType="1"/>
          </p:cNvSpPr>
          <p:nvPr/>
        </p:nvSpPr>
        <p:spPr bwMode="auto">
          <a:xfrm flipH="1" flipV="1">
            <a:off x="2555875" y="1773238"/>
            <a:ext cx="936625" cy="6477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 flipH="1">
            <a:off x="2627313" y="4437063"/>
            <a:ext cx="1009650" cy="115093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>
            <a:off x="5795963" y="3429000"/>
            <a:ext cx="9366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8141" name="Line 13"/>
          <p:cNvSpPr>
            <a:spLocks noChangeShapeType="1"/>
          </p:cNvSpPr>
          <p:nvPr/>
        </p:nvSpPr>
        <p:spPr bwMode="auto">
          <a:xfrm flipH="1">
            <a:off x="2484438" y="3644900"/>
            <a:ext cx="1079500" cy="0"/>
          </a:xfrm>
          <a:prstGeom prst="line">
            <a:avLst/>
          </a:prstGeom>
          <a:noFill/>
          <a:ln w="57150" cmpd="thinThick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8142" name="Line 14"/>
          <p:cNvSpPr>
            <a:spLocks noChangeShapeType="1"/>
          </p:cNvSpPr>
          <p:nvPr/>
        </p:nvSpPr>
        <p:spPr bwMode="auto">
          <a:xfrm flipV="1">
            <a:off x="5651500" y="1844675"/>
            <a:ext cx="1081088" cy="647700"/>
          </a:xfrm>
          <a:prstGeom prst="line">
            <a:avLst/>
          </a:prstGeom>
          <a:noFill/>
          <a:ln w="57150" cmpd="thinThick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8143" name="Line 15"/>
          <p:cNvSpPr>
            <a:spLocks noChangeShapeType="1"/>
          </p:cNvSpPr>
          <p:nvPr/>
        </p:nvSpPr>
        <p:spPr bwMode="auto">
          <a:xfrm>
            <a:off x="5580063" y="4437063"/>
            <a:ext cx="936625" cy="1079500"/>
          </a:xfrm>
          <a:prstGeom prst="line">
            <a:avLst/>
          </a:prstGeom>
          <a:noFill/>
          <a:ln w="57150" cmpd="thinThick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8" grpId="0" animBg="1"/>
      <p:bldP spid="48139" grpId="0" animBg="1"/>
      <p:bldP spid="48140" grpId="0" animBg="1"/>
      <p:bldP spid="48141" grpId="0" animBg="1"/>
      <p:bldP spid="48142" grpId="0" animBg="1"/>
      <p:bldP spid="481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И дождю, и снегопаду,</a:t>
            </a:r>
          </a:p>
          <a:p>
            <a:pPr eaLnBrk="1" hangingPunct="1">
              <a:buFontTx/>
              <a:buNone/>
            </a:pPr>
            <a:r>
              <a:rPr lang="ru-RU" smtClean="0"/>
              <a:t>Речке,лесу,</a:t>
            </a:r>
          </a:p>
          <a:p>
            <a:pPr eaLnBrk="1" hangingPunct="1">
              <a:buFontTx/>
              <a:buNone/>
            </a:pPr>
            <a:r>
              <a:rPr lang="ru-RU" smtClean="0"/>
              <a:t>Полю,саду</a:t>
            </a:r>
          </a:p>
          <a:p>
            <a:pPr eaLnBrk="1" hangingPunct="1">
              <a:buFontTx/>
              <a:buNone/>
            </a:pPr>
            <a:r>
              <a:rPr lang="ru-RU" smtClean="0"/>
              <a:t>И высоким,</a:t>
            </a:r>
          </a:p>
          <a:p>
            <a:pPr eaLnBrk="1" hangingPunct="1">
              <a:buFontTx/>
              <a:buNone/>
            </a:pPr>
            <a:r>
              <a:rPr lang="ru-RU" smtClean="0"/>
              <a:t>Синим-синим</a:t>
            </a:r>
          </a:p>
          <a:p>
            <a:pPr eaLnBrk="1" hangingPunct="1">
              <a:buFontTx/>
              <a:buNone/>
            </a:pPr>
            <a:r>
              <a:rPr lang="ru-RU" smtClean="0"/>
              <a:t>Бесконечным</a:t>
            </a:r>
          </a:p>
          <a:p>
            <a:pPr eaLnBrk="1" hangingPunct="1">
              <a:buFontTx/>
              <a:buNone/>
            </a:pPr>
            <a:r>
              <a:rPr lang="ru-RU" smtClean="0"/>
              <a:t>Небесам!</a:t>
            </a:r>
          </a:p>
          <a:p>
            <a:pPr lvl="4" eaLnBrk="1" hangingPunct="1">
              <a:buFontTx/>
              <a:buNone/>
            </a:pPr>
            <a:r>
              <a:rPr lang="ru-RU" smtClean="0"/>
              <a:t>			О.Дриз.</a:t>
            </a: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Это-счастье</a:t>
            </a:r>
            <a:br>
              <a:rPr lang="ru-RU" sz="4000"/>
            </a:br>
            <a:r>
              <a:rPr lang="ru-RU" sz="4000"/>
              <a:t>Радоваться чудесам</a:t>
            </a:r>
            <a:r>
              <a:rPr lang="en-US" sz="4000"/>
              <a:t>:</a:t>
            </a:r>
            <a:endParaRPr lang="ru-RU" sz="4000"/>
          </a:p>
        </p:txBody>
      </p:sp>
      <p:pic>
        <p:nvPicPr>
          <p:cNvPr id="4" name="Picture 2" descr="C:\Documents and Settings\Admin\Рабочий стол\Природа и человек\5146784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3" y="2060848"/>
            <a:ext cx="4992555" cy="374441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5000" fill="hold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0" fill="hold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allAtOnce"/>
      <p:bldP spid="542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1003300" y="2205038"/>
            <a:ext cx="7408863" cy="717550"/>
          </a:xfrm>
        </p:spPr>
        <p:txBody>
          <a:bodyPr/>
          <a:lstStyle/>
          <a:p>
            <a:pPr eaLnBrk="1" hangingPunct="1"/>
            <a:r>
              <a:rPr lang="ru-RU" smtClean="0"/>
              <a:t>Охранять природу-значит охранять Родину!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252537"/>
          </a:xfrm>
        </p:spPr>
        <p:txBody>
          <a:bodyPr/>
          <a:lstStyle/>
          <a:p>
            <a:pPr eaLnBrk="1" hangingPunct="1"/>
            <a:r>
              <a:rPr lang="ru-RU" smtClean="0"/>
              <a:t>Берегите природу!</a:t>
            </a:r>
          </a:p>
        </p:txBody>
      </p:sp>
      <p:pic>
        <p:nvPicPr>
          <p:cNvPr id="27652" name="Picture 2" descr="C:\Documents and Settings\Admin\Рабочий стол\Природа и человек\0_3517_dbccb137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852738"/>
            <a:ext cx="4979987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3933825"/>
            <a:ext cx="7408862" cy="2336800"/>
          </a:xfrm>
        </p:spPr>
        <p:txBody>
          <a:bodyPr/>
          <a:lstStyle/>
          <a:p>
            <a:pPr eaLnBrk="1" hangingPunct="1"/>
            <a:r>
              <a:rPr lang="ru-RU" sz="4000" smtClean="0"/>
              <a:t>Природа-наш общий дом.</a:t>
            </a:r>
          </a:p>
          <a:p>
            <a:pPr eaLnBrk="1" hangingPunct="1"/>
            <a:r>
              <a:rPr lang="ru-RU" sz="4000" smtClean="0"/>
              <a:t>Природе грозит опасность.</a:t>
            </a: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Почему надо охранять природу?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Воздух.</a:t>
            </a:r>
          </a:p>
          <a:p>
            <a:pPr eaLnBrk="1" hangingPunct="1"/>
            <a:r>
              <a:rPr lang="ru-RU" smtClean="0"/>
              <a:t>Вода.</a:t>
            </a:r>
          </a:p>
          <a:p>
            <a:pPr eaLnBrk="1" hangingPunct="1"/>
            <a:r>
              <a:rPr lang="ru-RU" smtClean="0"/>
              <a:t>Пища.</a:t>
            </a:r>
          </a:p>
          <a:p>
            <a:pPr eaLnBrk="1" hangingPunct="1"/>
            <a:r>
              <a:rPr lang="ru-RU" smtClean="0"/>
              <a:t>Одежда.</a:t>
            </a:r>
          </a:p>
          <a:p>
            <a:pPr eaLnBrk="1" hangingPunct="1"/>
            <a:r>
              <a:rPr lang="ru-RU" smtClean="0"/>
              <a:t>Жилище.</a:t>
            </a:r>
          </a:p>
          <a:p>
            <a:pPr eaLnBrk="1" hangingPunct="1"/>
            <a:r>
              <a:rPr lang="ru-RU" smtClean="0"/>
              <a:t>Отдых.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Что даёт природа человеку?</a:t>
            </a:r>
          </a:p>
        </p:txBody>
      </p:sp>
      <p:pic>
        <p:nvPicPr>
          <p:cNvPr id="17412" name="Picture 4" descr="Bea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4076700"/>
            <a:ext cx="3097213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8" descr="j02921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1052513"/>
            <a:ext cx="1841500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1" descr="j009038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4149725"/>
            <a:ext cx="2698750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тн 5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0225" y="1773238"/>
            <a:ext cx="324961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тн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777557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00113" y="1341438"/>
            <a:ext cx="7408862" cy="1689100"/>
          </a:xfrm>
        </p:spPr>
        <p:txBody>
          <a:bodyPr/>
          <a:lstStyle/>
          <a:p>
            <a:pPr eaLnBrk="1" hangingPunct="1"/>
            <a:r>
              <a:rPr lang="ru-RU" smtClean="0"/>
              <a:t>Очищать выбросы заводов (фильтры).</a:t>
            </a:r>
          </a:p>
          <a:p>
            <a:pPr eaLnBrk="1" hangingPunct="1"/>
            <a:r>
              <a:rPr lang="ru-RU" smtClean="0"/>
              <a:t>Использовать новые виды энергии(ветер,солнце).</a:t>
            </a:r>
          </a:p>
          <a:p>
            <a:pPr eaLnBrk="1" hangingPunct="1"/>
            <a:r>
              <a:rPr lang="ru-RU" smtClean="0"/>
              <a:t>Сажать деревья и кустарники.</a:t>
            </a:r>
          </a:p>
        </p:txBody>
      </p:sp>
      <p:sp>
        <p:nvSpPr>
          <p:cNvPr id="12291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 охранять воздух?</a:t>
            </a:r>
          </a:p>
        </p:txBody>
      </p:sp>
      <p:pic>
        <p:nvPicPr>
          <p:cNvPr id="12292" name="Picture 4" descr="j02853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3933825"/>
            <a:ext cx="2233612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420888"/>
            <a:ext cx="3058641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Documents and Settings\Admin\Рабочий стол\Природа и человек\12850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429000"/>
            <a:ext cx="4857784" cy="3142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тн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76250"/>
            <a:ext cx="7272338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557338"/>
            <a:ext cx="7408862" cy="1617662"/>
          </a:xfrm>
        </p:spPr>
        <p:txBody>
          <a:bodyPr/>
          <a:lstStyle/>
          <a:p>
            <a:pPr eaLnBrk="1" hangingPunct="1"/>
            <a:r>
              <a:rPr lang="ru-RU" sz="2800" smtClean="0"/>
              <a:t>Не сбрасывать в реки отходы.</a:t>
            </a:r>
          </a:p>
          <a:p>
            <a:pPr eaLnBrk="1" hangingPunct="1"/>
            <a:r>
              <a:rPr lang="ru-RU" sz="2800" smtClean="0"/>
              <a:t>Не загрязнять водоёмы мусором.</a:t>
            </a:r>
          </a:p>
          <a:p>
            <a:pPr eaLnBrk="1" hangingPunct="1"/>
            <a:r>
              <a:rPr lang="ru-RU" sz="2800" smtClean="0"/>
              <a:t>Строить очистные  сооружения на заводах.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 охранять воду?</a:t>
            </a:r>
          </a:p>
        </p:txBody>
      </p:sp>
      <p:pic>
        <p:nvPicPr>
          <p:cNvPr id="4" name="Picture 2" descr="C:\Documents and Settings\Admin\Рабочий стол\Природа и человек\0_a033_e591f310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106738"/>
            <a:ext cx="3314700" cy="3417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  <p:bldP spid="276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341438"/>
            <a:ext cx="7408862" cy="1762125"/>
          </a:xfrm>
        </p:spPr>
        <p:txBody>
          <a:bodyPr/>
          <a:lstStyle/>
          <a:p>
            <a:pPr eaLnBrk="1" hangingPunct="1"/>
            <a:r>
              <a:rPr lang="ru-RU" smtClean="0"/>
              <a:t>Удобрять почву перегноем.</a:t>
            </a:r>
          </a:p>
          <a:p>
            <a:pPr eaLnBrk="1" hangingPunct="1"/>
            <a:r>
              <a:rPr lang="ru-RU" smtClean="0"/>
              <a:t>Не закапывать в землю ядовитые отходы.</a:t>
            </a:r>
          </a:p>
          <a:p>
            <a:pPr eaLnBrk="1" hangingPunct="1"/>
            <a:r>
              <a:rPr lang="ru-RU" smtClean="0"/>
              <a:t>Не сжигать мусор.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Как охранять почвы?</a:t>
            </a:r>
          </a:p>
        </p:txBody>
      </p:sp>
      <p:pic>
        <p:nvPicPr>
          <p:cNvPr id="16388" name="Picture 4" descr="j01498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549275"/>
            <a:ext cx="12684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Admin\Рабочий стол\Природа и человек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05064"/>
            <a:ext cx="3643338" cy="2487500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90" name="Picture 2" descr="C:\Documents and Settings\Admin\Рабочий стол\Природа и человек\0_a354_607a73a9_XL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05350" y="2676525"/>
            <a:ext cx="39687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557338"/>
            <a:ext cx="7408863" cy="1473200"/>
          </a:xfrm>
        </p:spPr>
        <p:txBody>
          <a:bodyPr/>
          <a:lstStyle/>
          <a:p>
            <a:pPr eaLnBrk="1" hangingPunct="1"/>
            <a:r>
              <a:rPr lang="ru-RU" smtClean="0"/>
              <a:t>Занести в Красную книгу редкие виды растений.</a:t>
            </a:r>
          </a:p>
          <a:p>
            <a:pPr eaLnBrk="1" hangingPunct="1"/>
            <a:r>
              <a:rPr lang="ru-RU" smtClean="0"/>
              <a:t>Сажать деревья и кустарники.</a:t>
            </a:r>
          </a:p>
          <a:p>
            <a:pPr eaLnBrk="1" hangingPunct="1"/>
            <a:r>
              <a:rPr lang="ru-RU" smtClean="0"/>
              <a:t>Беречь лес от пожаров.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Как охранять растения?</a:t>
            </a:r>
          </a:p>
        </p:txBody>
      </p:sp>
      <p:pic>
        <p:nvPicPr>
          <p:cNvPr id="39941" name="Picture 5" descr="j02988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60350"/>
            <a:ext cx="15843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ree"/>
          <p:cNvSpPr>
            <a:spLocks noEditPoints="1" noChangeArrowheads="1"/>
          </p:cNvSpPr>
          <p:nvPr/>
        </p:nvSpPr>
        <p:spPr bwMode="auto">
          <a:xfrm>
            <a:off x="7380288" y="307975"/>
            <a:ext cx="1336675" cy="1336675"/>
          </a:xfrm>
          <a:custGeom>
            <a:avLst/>
            <a:gdLst>
              <a:gd name="T0" fmla="*/ 41358829 w 21600"/>
              <a:gd name="T1" fmla="*/ 0 h 21600"/>
              <a:gd name="T2" fmla="*/ 23631981 w 21600"/>
              <a:gd name="T3" fmla="*/ 24125994 h 21600"/>
              <a:gd name="T4" fmla="*/ 11817878 w 21600"/>
              <a:gd name="T5" fmla="*/ 48251925 h 21600"/>
              <a:gd name="T6" fmla="*/ 0 w 21600"/>
              <a:gd name="T7" fmla="*/ 72377919 h 21600"/>
              <a:gd name="T8" fmla="*/ 59085614 w 21600"/>
              <a:gd name="T9" fmla="*/ 24125994 h 21600"/>
              <a:gd name="T10" fmla="*/ 70899717 w 21600"/>
              <a:gd name="T11" fmla="*/ 48251925 h 21600"/>
              <a:gd name="T12" fmla="*/ 82717595 w 21600"/>
              <a:gd name="T13" fmla="*/ 72377919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lnTo>
                  <a:pt x="0" y="189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7" name="Picture 3" descr="C:\Documents and Settings\Admin\Рабочий стол\Природа и человек\839664_2006032211482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59" y="3000364"/>
            <a:ext cx="4315931" cy="32369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2" descr="C:\Documents and Settings\Admin\Рабочий стол\Природа и человек\7180014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3" y="2276872"/>
            <a:ext cx="3261265" cy="4248472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1">
      <a:dk1>
        <a:srgbClr val="74A50F"/>
      </a:dk1>
      <a:lt1>
        <a:srgbClr val="CFFF43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340</TotalTime>
  <Words>318</Words>
  <Application>Microsoft Office PowerPoint</Application>
  <PresentationFormat>Экран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Природу надо охранять! </vt:lpstr>
      <vt:lpstr>Почему надо охранять природу?</vt:lpstr>
      <vt:lpstr>Что даёт природа человеку?</vt:lpstr>
      <vt:lpstr>Презентация PowerPoint</vt:lpstr>
      <vt:lpstr>Как охранять воздух?</vt:lpstr>
      <vt:lpstr>Презентация PowerPoint</vt:lpstr>
      <vt:lpstr>Как охранять воду?</vt:lpstr>
      <vt:lpstr>Как охранять почвы?</vt:lpstr>
      <vt:lpstr>Как охранять растения?</vt:lpstr>
      <vt:lpstr>Примерно 250 лет назад один путешественник обнаружил в море, у восточных берегов России, огромных, неповоротливых животных, мирно жующих подводные растения. Этих животных назвали морскими коровами. На них стали охотиться. Доверчивые звери не боялись людей, подплывали близко к лодкам. И люди безжалостно убивали их… Прошло 27 лет, и морские коровы навсегда исчезли.</vt:lpstr>
      <vt:lpstr>Многие бабочки, такие, как западноафриканская бабочка-совка, почти исчезли, потому что люди коллекционировали их, а так же потому, что были уничтожены те дикие места, где они обычно жили.</vt:lpstr>
      <vt:lpstr>Как охранять животных?</vt:lpstr>
      <vt:lpstr>Что ты можешь сделать для охраны природы?</vt:lpstr>
      <vt:lpstr>Презентация PowerPoint</vt:lpstr>
      <vt:lpstr>Отрицательное и положительное влияние человека на природу</vt:lpstr>
      <vt:lpstr>Это-счастье Радоваться чудесам:</vt:lpstr>
      <vt:lpstr>Берегите природу!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Природу надо охранять</dc:title>
  <dc:creator>HnD</dc:creator>
  <cp:lastModifiedBy>Anastasiya Voytik</cp:lastModifiedBy>
  <cp:revision>20</cp:revision>
  <dcterms:created xsi:type="dcterms:W3CDTF">2007-05-06T13:19:15Z</dcterms:created>
  <dcterms:modified xsi:type="dcterms:W3CDTF">2018-12-27T18:26:22Z</dcterms:modified>
</cp:coreProperties>
</file>