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6" r:id="rId3"/>
    <p:sldId id="261" r:id="rId4"/>
    <p:sldId id="256" r:id="rId5"/>
    <p:sldId id="262" r:id="rId6"/>
    <p:sldId id="263" r:id="rId7"/>
    <p:sldId id="258" r:id="rId8"/>
    <p:sldId id="265" r:id="rId9"/>
    <p:sldId id="259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A851-B31B-4EE7-B347-A6E0C2D312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D04A-0F28-4F2F-83D4-33651DEF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699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A851-B31B-4EE7-B347-A6E0C2D312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D04A-0F28-4F2F-83D4-33651DEF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671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A851-B31B-4EE7-B347-A6E0C2D312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D04A-0F28-4F2F-83D4-33651DEF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083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A851-B31B-4EE7-B347-A6E0C2D312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D04A-0F28-4F2F-83D4-33651DEF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928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A851-B31B-4EE7-B347-A6E0C2D312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D04A-0F28-4F2F-83D4-33651DEF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252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A851-B31B-4EE7-B347-A6E0C2D312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D04A-0F28-4F2F-83D4-33651DEF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786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A851-B31B-4EE7-B347-A6E0C2D312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D04A-0F28-4F2F-83D4-33651DEF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588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A851-B31B-4EE7-B347-A6E0C2D312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D04A-0F28-4F2F-83D4-33651DEF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355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A851-B31B-4EE7-B347-A6E0C2D312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D04A-0F28-4F2F-83D4-33651DEF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018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A851-B31B-4EE7-B347-A6E0C2D312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D04A-0F28-4F2F-83D4-33651DEF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217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6A851-B31B-4EE7-B347-A6E0C2D312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D04A-0F28-4F2F-83D4-33651DEF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491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6A851-B31B-4EE7-B347-A6E0C2D312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BD04A-0F28-4F2F-83D4-33651DEF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165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zoompix.ru/photo/33/sneg_voda_kristally_1920x12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06"/>
          <a:stretch/>
        </p:blipFill>
        <p:spPr bwMode="auto">
          <a:xfrm>
            <a:off x="1" y="49104"/>
            <a:ext cx="9144000" cy="6804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772400" cy="1470025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/>
              <a:t>Запрещенные действия при обморожениях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62513" y="4608743"/>
            <a:ext cx="4960640" cy="223224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dirty="0" smtClean="0">
                <a:solidFill>
                  <a:srgbClr val="660066"/>
                </a:solidFill>
              </a:rPr>
              <a:t>Подготовила учитель русского языка и литературы МАОУ «Гимназия №1» Хуснуллина Елена Олеговна</a:t>
            </a:r>
            <a:endParaRPr lang="ru-RU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93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fb.ru/misc/i/gallery/11465/2683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3634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28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zoompix.ru/photo/33/sneg_voda_kristally_1920x12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06"/>
          <a:stretch/>
        </p:blipFill>
        <p:spPr bwMode="auto">
          <a:xfrm>
            <a:off x="1" y="49104"/>
            <a:ext cx="9144000" cy="6804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Обморожение –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1" y="1290881"/>
            <a:ext cx="8229600" cy="2160240"/>
          </a:xfr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/>
              <a:t>э</a:t>
            </a:r>
            <a:r>
              <a:rPr lang="ru-RU" dirty="0" smtClean="0"/>
              <a:t>то специфическое </a:t>
            </a:r>
            <a:r>
              <a:rPr lang="ru-RU" dirty="0"/>
              <a:t>поражение кожи под действием низких температур, сильного ветра и высокой влажности, при сниженной реактивности организма.</a:t>
            </a:r>
          </a:p>
        </p:txBody>
      </p:sp>
      <p:pic>
        <p:nvPicPr>
          <p:cNvPr id="10242" name="Picture 2" descr="http://tutknow.ru/uploads/posts/2015-03/1426959498_stepeni-obmorozheniy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0" r="9179" b="12110"/>
          <a:stretch/>
        </p:blipFill>
        <p:spPr bwMode="auto">
          <a:xfrm>
            <a:off x="4788023" y="3789040"/>
            <a:ext cx="4182797" cy="290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626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zoompix.ru/photo/33/sneg_voda_kristally_1920x12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06"/>
          <a:stretch/>
        </p:blipFill>
        <p:spPr bwMode="auto">
          <a:xfrm>
            <a:off x="1" y="49104"/>
            <a:ext cx="9144000" cy="6804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30378" y="332656"/>
            <a:ext cx="6573869" cy="61291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При обморожении запрещено: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Пить спиртное.</a:t>
            </a:r>
          </a:p>
          <a:p>
            <a:endParaRPr lang="ru-RU" dirty="0" smtClean="0"/>
          </a:p>
          <a:p>
            <a:r>
              <a:rPr lang="ru-RU" dirty="0" smtClean="0"/>
              <a:t>Алкоголь усиливает кровоток к коже, придавая ощущение тепла. Но в этом случае усиливается и теплоотдача организма.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995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zoompix.ru/photo/33/sneg_voda_kristally_1920x12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06"/>
          <a:stretch/>
        </p:blipFill>
        <p:spPr bwMode="auto">
          <a:xfrm>
            <a:off x="1" y="49104"/>
            <a:ext cx="9144000" cy="6804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9" y="260648"/>
            <a:ext cx="7056784" cy="3600400"/>
          </a:xfrm>
        </p:spPr>
        <p:txBody>
          <a:bodyPr>
            <a:normAutofit/>
          </a:bodyPr>
          <a:lstStyle/>
          <a:p>
            <a:r>
              <a:rPr lang="ru-RU" b="1" dirty="0"/>
              <a:t>При обморожении запрещено: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Энергично </a:t>
            </a:r>
            <a:r>
              <a:rPr lang="ru-RU" dirty="0"/>
              <a:t>двигаться на улице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http://youlekar.ru/uploads/images/profilaktika-obmorozheniy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161" y="4005064"/>
            <a:ext cx="3530839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27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zoompix.ru/photo/33/sneg_voda_kristally_1920x12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06"/>
          <a:stretch/>
        </p:blipFill>
        <p:spPr bwMode="auto">
          <a:xfrm>
            <a:off x="1" y="49104"/>
            <a:ext cx="9144000" cy="6804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85249"/>
            <a:ext cx="7092280" cy="357301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3200" b="1" dirty="0" smtClean="0"/>
              <a:t>Не рекомендуется: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проводить массаж, </a:t>
            </a:r>
            <a:r>
              <a:rPr lang="ru-RU" sz="3200" dirty="0" smtClean="0"/>
              <a:t>растирание </a:t>
            </a:r>
            <a:r>
              <a:rPr lang="ru-RU" sz="3200" dirty="0" smtClean="0"/>
              <a:t>снегом, шерстяной тканью, применять теплые ванночки, </a:t>
            </a:r>
            <a:r>
              <a:rPr lang="ru-RU" sz="3200" dirty="0"/>
              <a:t>п</a:t>
            </a:r>
            <a:r>
              <a:rPr lang="ru-RU" sz="3200" dirty="0" smtClean="0"/>
              <a:t>рикладывать </a:t>
            </a:r>
            <a:r>
              <a:rPr lang="ru-RU" sz="3200" dirty="0" smtClean="0"/>
              <a:t>грелку, </a:t>
            </a:r>
            <a:r>
              <a:rPr lang="ru-RU" sz="3200" dirty="0" smtClean="0"/>
              <a:t>делать </a:t>
            </a:r>
            <a:r>
              <a:rPr lang="ru-RU" sz="3200" dirty="0" smtClean="0"/>
              <a:t>согревающие компрессы, смазывать кожу маслами или жирами. </a:t>
            </a:r>
            <a:endParaRPr lang="ru-RU" sz="3600" dirty="0"/>
          </a:p>
        </p:txBody>
      </p:sp>
      <p:pic>
        <p:nvPicPr>
          <p:cNvPr id="2050" name="Picture 2" descr="http://vi.ill.in.ua/m/625x469/725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134115"/>
            <a:ext cx="3449499" cy="2587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16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zoompix.ru/photo/33/sneg_voda_kristally_1920x12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06"/>
          <a:stretch/>
        </p:blipFill>
        <p:spPr bwMode="auto">
          <a:xfrm>
            <a:off x="5928" y="0"/>
            <a:ext cx="9144000" cy="6870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368" y="1700807"/>
            <a:ext cx="8291264" cy="370263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4000" b="1" dirty="0" smtClean="0"/>
              <a:t>Растирание снегом приводит к еще большему охлаждению, а кристаллики льда повреждают кожу, в результате чего может произойти инфицирование.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61991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zoompix.ru/photo/33/sneg_voda_kristally_1920x12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06"/>
          <a:stretch/>
        </p:blipFill>
        <p:spPr bwMode="auto">
          <a:xfrm>
            <a:off x="1" y="49104"/>
            <a:ext cx="9144000" cy="6804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7565" y="620688"/>
            <a:ext cx="7848872" cy="34163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Нельзя</a:t>
            </a:r>
            <a:r>
              <a:rPr lang="ru-RU" sz="3600" dirty="0" smtClean="0"/>
              <a:t> быстро отогревать пораженный участок у костра или в горячей воде. </a:t>
            </a:r>
          </a:p>
          <a:p>
            <a:r>
              <a:rPr lang="ru-RU" sz="3600" dirty="0" smtClean="0"/>
              <a:t>Это способствует </a:t>
            </a:r>
            <a:r>
              <a:rPr lang="ru-RU" sz="3600" dirty="0" err="1" smtClean="0"/>
              <a:t>тромбообразованию</a:t>
            </a:r>
            <a:r>
              <a:rPr lang="ru-RU" sz="3600" dirty="0" smtClean="0"/>
              <a:t> в сосудах, углубляя процессы разрушения пораженного участка.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22757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gazeta.kg/uploads/posts/2016-01/kreschenie-2016-obryady-i-tradicii-kak-pravilno-okunatsya-v-prorub-mozhno-li-okunat-detey_2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0" r="4715" b="7555"/>
          <a:stretch/>
        </p:blipFill>
        <p:spPr bwMode="auto">
          <a:xfrm>
            <a:off x="0" y="26594"/>
            <a:ext cx="9216572" cy="683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30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zoompix.ru/photo/33/sneg_voda_kristally_1920x12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06"/>
          <a:stretch/>
        </p:blipFill>
        <p:spPr bwMode="auto">
          <a:xfrm>
            <a:off x="1" y="49104"/>
            <a:ext cx="9144000" cy="6804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401" y="188640"/>
            <a:ext cx="8496944" cy="403187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i="1" dirty="0" smtClean="0"/>
              <a:t>ВНИМАНИЕ!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i="1" dirty="0" smtClean="0"/>
              <a:t>Больше всего подвержены переохлаждению и обморожению дети и пожилые люди! </a:t>
            </a:r>
          </a:p>
          <a:p>
            <a:pPr algn="ctr"/>
            <a:r>
              <a:rPr lang="ru-RU" sz="3200" b="1" i="1" dirty="0" smtClean="0"/>
              <a:t>У детей не сформирована терморегуляция организма, а у пожилых чаще всего — нарушена.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i="1" dirty="0" smtClean="0"/>
              <a:t>Помните и про домашних животных! У них также возможны обморожения.</a:t>
            </a:r>
            <a:endParaRPr lang="ru-RU" sz="3200" dirty="0"/>
          </a:p>
        </p:txBody>
      </p:sp>
      <p:pic>
        <p:nvPicPr>
          <p:cNvPr id="4098" name="Picture 2" descr="http://magspace.ru/uploads/2012/12/22/chic/magspace.ru_lyudi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2" t="6482" r="4936" b="32176"/>
          <a:stretch/>
        </p:blipFill>
        <p:spPr bwMode="auto">
          <a:xfrm>
            <a:off x="5436096" y="4307183"/>
            <a:ext cx="2987824" cy="251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189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80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Запрещенные действия при обморожениях</vt:lpstr>
      <vt:lpstr>Обморожение – </vt:lpstr>
      <vt:lpstr>Презентация PowerPoint</vt:lpstr>
      <vt:lpstr>При обморожении запрещено:  Энергично двигаться на улице.</vt:lpstr>
      <vt:lpstr>Не рекомендуется:  проводить массаж, растирание снегом, шерстяной тканью, применять теплые ванночки, прикладывать грелку, делать согревающие компрессы, смазывать кожу маслами или жирами. </vt:lpstr>
      <vt:lpstr>Растирание снегом приводит к еще большему охлаждению, а кристаллики льда повреждают кожу, в результате чего может произойти инфицирование.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Запрещенные действия при обморожениях</dc:title>
  <dc:creator>Admin</dc:creator>
  <cp:lastModifiedBy>Admin</cp:lastModifiedBy>
  <cp:revision>6</cp:revision>
  <dcterms:created xsi:type="dcterms:W3CDTF">2017-04-30T16:29:32Z</dcterms:created>
  <dcterms:modified xsi:type="dcterms:W3CDTF">2017-05-01T08:02:46Z</dcterms:modified>
</cp:coreProperties>
</file>