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1" r:id="rId3"/>
    <p:sldId id="262" r:id="rId4"/>
    <p:sldId id="279" r:id="rId5"/>
    <p:sldId id="263" r:id="rId6"/>
    <p:sldId id="264" r:id="rId7"/>
    <p:sldId id="282" r:id="rId8"/>
    <p:sldId id="261" r:id="rId9"/>
    <p:sldId id="257" r:id="rId10"/>
    <p:sldId id="259" r:id="rId11"/>
    <p:sldId id="258" r:id="rId12"/>
    <p:sldId id="260" r:id="rId13"/>
    <p:sldId id="283" r:id="rId14"/>
    <p:sldId id="268" r:id="rId15"/>
    <p:sldId id="271" r:id="rId16"/>
    <p:sldId id="270" r:id="rId17"/>
    <p:sldId id="272" r:id="rId18"/>
    <p:sldId id="284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4660"/>
  </p:normalViewPr>
  <p:slideViewPr>
    <p:cSldViewPr showGuides="1">
      <p:cViewPr varScale="1">
        <p:scale>
          <a:sx n="116" d="100"/>
          <a:sy n="11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73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1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25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445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26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625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150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29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64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920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94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20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07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0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7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6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542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87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19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55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03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73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FC726-97B2-4E52-BF76-4CAE36B0C46A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8A0A2-7CA6-4CEB-BF31-69AF57E85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491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4BE08-E659-403A-867D-5E33CD4350D4}" type="datetimeFigureOut">
              <a:rPr lang="ru-RU" smtClean="0"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B710C-603B-46D8-A79A-C9AA7BA3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789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79512" y="180000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ЗИМА</a:t>
            </a:r>
            <a:endParaRPr lang="ru-RU" sz="5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000" y="6310800"/>
            <a:ext cx="2903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Клевер Ю.Ю. Зима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75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51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Борисов-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Мусатов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В.Э. Весна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92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Клод Моне Сирень на солнце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6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6876256" y="18000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ЛЕТО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000" y="6310800"/>
            <a:ext cx="597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Васильев Ф.А. Лето. Речка в Красном Селе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79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932040" y="6310800"/>
            <a:ext cx="3964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Васнецов А.М. Летний пейзаж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15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Шишкин И.И. Сныть-трава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33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Маковский В.Е. В жаркий день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7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Маковский В.Е. Варят варенье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79512" y="5904000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ОСЕНЬ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631080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Волков Е.Е. Осенний пейзаж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79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Левитан И.И. Золотая осень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275856" y="6310800"/>
            <a:ext cx="5868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устодиев Б.М. Осенний сельский праздник.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61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79512" y="6309320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Васнецов А.М. Зимний сон (Зима)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6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Нестеров М.В. В осеннем лесу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8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Киселев А.А. Осень. Ветреный день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16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Жуковский С.Ю. Осень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95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179512" y="6309320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Жуковский С.Ю. Зима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66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79512" y="6309320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Пелевин И.А. Дети в санях.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16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К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устодиев Б.М. Масленичные катания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39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80000" y="18000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ВЕСНА</a:t>
            </a:r>
            <a:endParaRPr lang="ru-RU" sz="5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180000"/>
            <a:ext cx="2903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Брюллов П.А. Весна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03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latin typeface="Arial" pitchFamily="34" charset="0"/>
                <a:cs typeface="Arial" pitchFamily="34" charset="0"/>
              </a:rPr>
              <a:t>Е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ндогуров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И.И. Ранняя весна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5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80000" y="63108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Левитан И.И. Март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0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179999" y="180000"/>
            <a:ext cx="504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К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устодиев Б.М. Весна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1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121</Words>
  <Application>Microsoft Office PowerPoint</Application>
  <PresentationFormat>Экран (4:3)</PresentationFormat>
  <Paragraphs>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LUBOV</cp:lastModifiedBy>
  <cp:revision>14</cp:revision>
  <dcterms:created xsi:type="dcterms:W3CDTF">2011-06-03T10:33:42Z</dcterms:created>
  <dcterms:modified xsi:type="dcterms:W3CDTF">2018-12-28T15:42:33Z</dcterms:modified>
</cp:coreProperties>
</file>