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8" r:id="rId7"/>
    <p:sldId id="266" r:id="rId8"/>
    <p:sldId id="271" r:id="rId9"/>
    <p:sldId id="269" r:id="rId10"/>
    <p:sldId id="284" r:id="rId11"/>
    <p:sldId id="275" r:id="rId12"/>
    <p:sldId id="278" r:id="rId13"/>
    <p:sldId id="283" r:id="rId14"/>
    <p:sldId id="277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03" autoAdjust="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Социально-коммуникативное развитие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Социально-коммуникативное развитие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Социально-коммуникативное развитие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99</c:v>
                </c:pt>
              </c:numCache>
            </c:numRef>
          </c:val>
        </c:ser>
        <c:axId val="96540928"/>
        <c:axId val="96567296"/>
      </c:barChart>
      <c:catAx>
        <c:axId val="96540928"/>
        <c:scaling>
          <c:orientation val="minMax"/>
        </c:scaling>
        <c:axPos val="b"/>
        <c:tickLblPos val="nextTo"/>
        <c:crossAx val="96567296"/>
        <c:crosses val="autoZero"/>
        <c:auto val="1"/>
        <c:lblAlgn val="ctr"/>
        <c:lblOffset val="100"/>
      </c:catAx>
      <c:valAx>
        <c:axId val="9656729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6540928"/>
        <c:crosses val="autoZero"/>
        <c:crossBetween val="between"/>
      </c:valAx>
    </c:plotArea>
    <c:legend>
      <c:legendPos val="r"/>
      <c:legendEntry>
        <c:idx val="1"/>
        <c:delete val="1"/>
      </c:legendEntry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льга Анатольевна\Desktop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2060848"/>
            <a:ext cx="72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cs typeface="Aharoni" pitchFamily="2" charset="-79"/>
              </a:rPr>
              <a:t>Коммуникативное развитие посредством патриотического воспитания</a:t>
            </a:r>
            <a:endParaRPr lang="ru-RU" sz="3600" b="1" dirty="0">
              <a:solidFill>
                <a:srgbClr val="7030A0"/>
              </a:solidFill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436510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 Кудрявцева О.А.</a:t>
            </a:r>
          </a:p>
          <a:p>
            <a:pPr algn="r"/>
            <a:r>
              <a:rPr lang="ru-RU" dirty="0" smtClean="0"/>
              <a:t>воспитатель 1 категории</a:t>
            </a:r>
          </a:p>
          <a:p>
            <a:pPr algn="r"/>
            <a:r>
              <a:rPr lang="ru-RU" dirty="0" smtClean="0"/>
              <a:t>МБДОУ  КВ  «ДС  «Брусничка»</a:t>
            </a:r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5934670"/>
            <a:ext cx="1584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г. Тарко-Сале, 2018г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Arial Black" pitchFamily="34" charset="0"/>
                <a:cs typeface="Aparajita" pitchFamily="34" charset="0"/>
              </a:rPr>
              <a:t>Муниципальное Бюджетное дошкольное учреждение комбинированного вида</a:t>
            </a:r>
          </a:p>
          <a:p>
            <a:pPr algn="ctr"/>
            <a:r>
              <a:rPr lang="ru-RU" sz="1200" dirty="0" smtClean="0">
                <a:latin typeface="Arial Black" pitchFamily="34" charset="0"/>
                <a:cs typeface="Aparajita" pitchFamily="34" charset="0"/>
              </a:rPr>
              <a:t> «Детский сад «Брусничка»</a:t>
            </a:r>
            <a:endParaRPr lang="ru-RU" sz="1200" dirty="0">
              <a:latin typeface="Arial Black" pitchFamily="34" charset="0"/>
              <a:cs typeface="Aparajit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J:\фото\дельфинята 2014-2018\дельфинята\8 марта 2015\20150211_1016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124744"/>
            <a:ext cx="5616624" cy="3600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95736" y="494116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Aharoni" pitchFamily="2" charset="-79"/>
              </a:rPr>
              <a:t>Драматизация русских народных сказок</a:t>
            </a:r>
            <a:endParaRPr lang="ru-RU" sz="2000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4\Desktop\с айфона моего\IMG_0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48680"/>
            <a:ext cx="4265874" cy="56878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2060848"/>
            <a:ext cx="30963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Благотворительная акция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 «Посылка солдату»</a:t>
            </a:r>
          </a:p>
          <a:p>
            <a:pPr algn="ctr"/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4\Desktop\с айфона моего\IMG_06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-42296080"/>
            <a:ext cx="3509790" cy="4679720"/>
          </a:xfrm>
          <a:prstGeom prst="rect">
            <a:avLst/>
          </a:prstGeom>
          <a:noFill/>
        </p:spPr>
      </p:pic>
      <p:pic>
        <p:nvPicPr>
          <p:cNvPr id="5123" name="Picture 3" descr="C:\Users\4\Desktop\с айфона моего\LMBS49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959429"/>
            <a:ext cx="2981930" cy="53012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764704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Посылки нашли своего адресата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1988840"/>
            <a:ext cx="3203848" cy="427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548680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cs typeface="Aharoni" pitchFamily="2" charset="-79"/>
              </a:rPr>
              <a:t>Картотека игр по развитию  невербального общения</a:t>
            </a:r>
            <a:endParaRPr lang="ru-RU" sz="2800" b="1" dirty="0">
              <a:cs typeface="Aharoni" pitchFamily="2" charset="-79"/>
            </a:endParaRPr>
          </a:p>
        </p:txBody>
      </p:sp>
      <p:sp>
        <p:nvSpPr>
          <p:cNvPr id="16386" name="AutoShape 2" descr="https://arhivurokov.ru/multiurok/html/2017/09/07/s_59b1a1fbe2f99/684439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556792"/>
            <a:ext cx="3340824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1619672" y="1052736"/>
          <a:ext cx="6096000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1196752"/>
            <a:ext cx="65527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Первоначальная функция речи -  коммуникативная.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Речь есть, прежде всего, средство социального общения, средство высказывания и понимания.</a:t>
            </a:r>
          </a:p>
          <a:p>
            <a:pPr algn="r"/>
            <a:r>
              <a:rPr lang="ru-RU" sz="2800" dirty="0" smtClean="0">
                <a:latin typeface="Arial Black" pitchFamily="34" charset="0"/>
              </a:rPr>
              <a:t>                                                                              Л.С. Выготский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Ольга Анатольевна\Desktop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3"/>
            <a:ext cx="9144000" cy="68610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260649"/>
            <a:ext cx="756084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endParaRPr lang="ru-RU" sz="2400" dirty="0" smtClean="0">
              <a:latin typeface="Constantia" pitchFamily="18" charset="0"/>
            </a:endParaRPr>
          </a:p>
          <a:p>
            <a:pPr indent="457200" algn="ctr"/>
            <a:r>
              <a:rPr lang="ru-RU" sz="2400" dirty="0" smtClean="0">
                <a:latin typeface="Constantia" pitchFamily="18" charset="0"/>
              </a:rPr>
              <a:t>Коммуникативное развитие ребенка дошкольного возраста включает в себя мотивацию на общение с окружающими, умение контактировать с ними и знание норм общения: навыки слушания собеседника, умение сопереживать и правильно разрешать конфликтные ситуации.</a:t>
            </a:r>
          </a:p>
          <a:p>
            <a:pPr algn="just"/>
            <a:endParaRPr lang="ru-RU" sz="2000" dirty="0" smtClean="0">
              <a:latin typeface="Constantia" pitchFamily="18" charset="0"/>
            </a:endParaRPr>
          </a:p>
          <a:p>
            <a:pPr algn="just"/>
            <a:endParaRPr lang="ru-RU" sz="2000" dirty="0">
              <a:latin typeface="Constantia" pitchFamily="18" charset="0"/>
            </a:endParaRPr>
          </a:p>
        </p:txBody>
      </p:sp>
      <p:pic>
        <p:nvPicPr>
          <p:cNvPr id="1026" name="Picture 2" descr="C:\Users\Ольга Анатольевна\Desktop\depositphotos_166251810-stock-photo-little-kids-holding-han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501008"/>
            <a:ext cx="4876800" cy="21209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ьга Анатольевна\Desktop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332656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Социально-коммуникативное развитие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1844824"/>
            <a:ext cx="280831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Трудовое воспитание, самообслуживание, самостоятельность</a:t>
            </a: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772816"/>
            <a:ext cx="2664296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Социализация, развитие общения, нравственное воспитание</a:t>
            </a:r>
            <a:endParaRPr lang="ru-RU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3789040"/>
            <a:ext cx="2448272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Патриотическое воспитание, ребенок в семье и в обществе.</a:t>
            </a: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3861048"/>
            <a:ext cx="2592288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Формирование основ безопасной жизнедеятельности</a:t>
            </a: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195736" y="1268760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84168" y="1268760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491880" y="1628800"/>
            <a:ext cx="792088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076056" y="1556792"/>
            <a:ext cx="72008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льга Анатольевна\Desktop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14414" y="1714488"/>
            <a:ext cx="742955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  <a:cs typeface="Aharoni" pitchFamily="2" charset="-79"/>
              </a:rPr>
              <a:t>«Русских невозможно победить, мы убедились в этом за сотни лет. Но русским можно привить лживые ценности и тогда они победят сами себя»</a:t>
            </a:r>
          </a:p>
          <a:p>
            <a:pPr algn="r"/>
            <a:r>
              <a:rPr lang="ru-RU" sz="2000" dirty="0" smtClean="0">
                <a:latin typeface="Arial Black" pitchFamily="34" charset="0"/>
                <a:cs typeface="Aharoni" pitchFamily="2" charset="-79"/>
              </a:rPr>
              <a:t>                     Отто Фон Бисмарк</a:t>
            </a:r>
          </a:p>
          <a:p>
            <a:pPr algn="r"/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8" y="0"/>
            <a:ext cx="9139942" cy="6858000"/>
          </a:xfrm>
          <a:prstGeom prst="rect">
            <a:avLst/>
          </a:prstGeom>
          <a:noFill/>
        </p:spPr>
      </p:pic>
      <p:pic>
        <p:nvPicPr>
          <p:cNvPr id="6" name="Picture 3" descr="C:\Users\Ольга Анатольевна\Desktop\2017-10-10 16-46-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196752"/>
            <a:ext cx="3456384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411760" y="404664"/>
            <a:ext cx="4608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Экскурсия к памятнику Бородинского хлеба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:\фото\дельфинята 2014-2018\дельфинята\проект повар апрель 2015\DSC_20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12776"/>
            <a:ext cx="4766201" cy="31909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1920" y="5013176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Экскурсия на кухню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548680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cs typeface="Aharoni" pitchFamily="2" charset="-79"/>
              </a:rPr>
              <a:t>Проект «Профессия – повар»</a:t>
            </a:r>
            <a:endParaRPr lang="ru-RU" sz="2400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559"/>
            <a:ext cx="9144000" cy="6861045"/>
          </a:xfrm>
          <a:prstGeom prst="rect">
            <a:avLst/>
          </a:prstGeom>
          <a:noFill/>
        </p:spPr>
      </p:pic>
      <p:pic>
        <p:nvPicPr>
          <p:cNvPr id="5" name="Picture 3" descr="H:\все для работы\работа\фото повар проект\IMG_7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84784"/>
            <a:ext cx="5184576" cy="38884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9269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Развлечение «Поварята»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J:\фото\дельфинята 2014-2018\дельфинята\9 мая 2016\IMG_20160510_112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764704"/>
            <a:ext cx="6239627" cy="46797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83768" y="587727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Экскурсия к памятнику «Вечный огонь» с возложением цветов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выступление на РМО 04.12.2018\Kids-Worship-Background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J:\с рабочего стола\фото 2016-2017\май2017\20170512_072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764704"/>
            <a:ext cx="3975906" cy="53012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2564904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cs typeface="Aharoni" pitchFamily="2" charset="-79"/>
              </a:rPr>
              <a:t>Альбом памяти</a:t>
            </a:r>
          </a:p>
          <a:p>
            <a:pPr algn="ctr"/>
            <a:r>
              <a:rPr lang="ru-RU" sz="3600" b="1" dirty="0" smtClean="0">
                <a:cs typeface="Aharoni" pitchFamily="2" charset="-79"/>
              </a:rPr>
              <a:t>«Помню. Горжусь»</a:t>
            </a:r>
            <a:endParaRPr lang="ru-RU" sz="3600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181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Анатольевна</dc:creator>
  <cp:lastModifiedBy>Ольга Анатольевна</cp:lastModifiedBy>
  <cp:revision>64</cp:revision>
  <dcterms:created xsi:type="dcterms:W3CDTF">2018-11-08T13:21:53Z</dcterms:created>
  <dcterms:modified xsi:type="dcterms:W3CDTF">2018-12-28T09:58:50Z</dcterms:modified>
</cp:coreProperties>
</file>