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9" r:id="rId1"/>
  </p:sldMasterIdLst>
  <p:notesMasterIdLst>
    <p:notesMasterId r:id="rId15"/>
  </p:notesMasterIdLst>
  <p:sldIdLst>
    <p:sldId id="256" r:id="rId2"/>
    <p:sldId id="259" r:id="rId3"/>
    <p:sldId id="270" r:id="rId4"/>
    <p:sldId id="258" r:id="rId5"/>
    <p:sldId id="260" r:id="rId6"/>
    <p:sldId id="261" r:id="rId7"/>
    <p:sldId id="262" r:id="rId8"/>
    <p:sldId id="264" r:id="rId9"/>
    <p:sldId id="269" r:id="rId10"/>
    <p:sldId id="271" r:id="rId11"/>
    <p:sldId id="267" r:id="rId12"/>
    <p:sldId id="268" r:id="rId13"/>
    <p:sldId id="263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41" autoAdjust="0"/>
    <p:restoredTop sz="94434" autoAdjust="0"/>
  </p:normalViewPr>
  <p:slideViewPr>
    <p:cSldViewPr snapToGrid="0">
      <p:cViewPr varScale="1">
        <p:scale>
          <a:sx n="74" d="100"/>
          <a:sy n="74" d="100"/>
        </p:scale>
        <p:origin x="5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1152DD-E9C1-40C9-A7A4-63A061B2FF8B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225CE3-494B-4FA3-B581-EF300F4BEA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911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25CE3-494B-4FA3-B581-EF300F4BEA2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832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3ABCB-86D1-4F17-A900-13BE9F8622CE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09E0B-879D-41B0-9BAD-A5AB3752A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776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3ABCB-86D1-4F17-A900-13BE9F8622CE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09E0B-879D-41B0-9BAD-A5AB3752A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527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3ABCB-86D1-4F17-A900-13BE9F8622CE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09E0B-879D-41B0-9BAD-A5AB3752A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5017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3ABCB-86D1-4F17-A900-13BE9F8622CE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09E0B-879D-41B0-9BAD-A5AB3752A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6478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3ABCB-86D1-4F17-A900-13BE9F8622CE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09E0B-879D-41B0-9BAD-A5AB3752A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1243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3ABCB-86D1-4F17-A900-13BE9F8622CE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09E0B-879D-41B0-9BAD-A5AB3752A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1033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3ABCB-86D1-4F17-A900-13BE9F8622CE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09E0B-879D-41B0-9BAD-A5AB3752A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9953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3ABCB-86D1-4F17-A900-13BE9F8622CE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09E0B-879D-41B0-9BAD-A5AB3752A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2868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3ABCB-86D1-4F17-A900-13BE9F8622CE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09E0B-879D-41B0-9BAD-A5AB3752A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145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3ABCB-86D1-4F17-A900-13BE9F8622CE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87C09E0B-879D-41B0-9BAD-A5AB3752A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7195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3ABCB-86D1-4F17-A900-13BE9F8622CE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09E0B-879D-41B0-9BAD-A5AB3752A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863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3ABCB-86D1-4F17-A900-13BE9F8622CE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09E0B-879D-41B0-9BAD-A5AB3752A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012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3ABCB-86D1-4F17-A900-13BE9F8622CE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09E0B-879D-41B0-9BAD-A5AB3752A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823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3ABCB-86D1-4F17-A900-13BE9F8622CE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09E0B-879D-41B0-9BAD-A5AB3752A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972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3ABCB-86D1-4F17-A900-13BE9F8622CE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09E0B-879D-41B0-9BAD-A5AB3752A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519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3ABCB-86D1-4F17-A900-13BE9F8622CE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09E0B-879D-41B0-9BAD-A5AB3752A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573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3ABCB-86D1-4F17-A900-13BE9F8622CE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09E0B-879D-41B0-9BAD-A5AB3752A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389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303ABCB-86D1-4F17-A900-13BE9F8622CE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7C09E0B-879D-41B0-9BAD-A5AB3752A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648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  <p:sldLayoutId id="2147483791" r:id="rId12"/>
    <p:sldLayoutId id="2147483792" r:id="rId13"/>
    <p:sldLayoutId id="2147483793" r:id="rId14"/>
    <p:sldLayoutId id="2147483794" r:id="rId15"/>
    <p:sldLayoutId id="2147483795" r:id="rId16"/>
    <p:sldLayoutId id="2147483796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3;&#1072;&#1090;&#1072;&#1083;&#1100;&#1103;\Desktop\&#1076;&#1088;&#1077;&#1074;&#1086;\&#1075;&#1080;&#1084;&#1085;%20&#1089;&#1077;&#1084;&#1100;&#1077;%20-.mp3" TargetMode="Externa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204717"/>
            <a:ext cx="10018713" cy="1146412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ДЕТСКИЙ САД «РАДУГА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484310" y="1351130"/>
            <a:ext cx="10018713" cy="1651379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60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«Давайте создавать семейные традиции»</a:t>
            </a:r>
          </a:p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8215952" y="5472751"/>
            <a:ext cx="3766781" cy="956483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Познякова И.П., воспитатель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Салиндер А.А., социальный педагог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0346" y="3179929"/>
            <a:ext cx="5769794" cy="3249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51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4185" y="350018"/>
            <a:ext cx="6618014" cy="6076540"/>
          </a:xfrm>
        </p:spPr>
      </p:pic>
    </p:spTree>
    <p:extLst>
      <p:ext uri="{BB962C8B-B14F-4D97-AF65-F5344CB8AC3E}">
        <p14:creationId xmlns:p14="http://schemas.microsoft.com/office/powerpoint/2010/main" val="402483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9776" y="746974"/>
            <a:ext cx="9138986" cy="5502431"/>
          </a:xfrm>
        </p:spPr>
      </p:pic>
    </p:spTree>
    <p:extLst>
      <p:ext uri="{BB962C8B-B14F-4D97-AF65-F5344CB8AC3E}">
        <p14:creationId xmlns:p14="http://schemas.microsoft.com/office/powerpoint/2010/main" val="370782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1625" y="476518"/>
            <a:ext cx="8720556" cy="5804080"/>
          </a:xfrm>
        </p:spPr>
      </p:pic>
    </p:spTree>
    <p:extLst>
      <p:ext uri="{BB962C8B-B14F-4D97-AF65-F5344CB8AC3E}">
        <p14:creationId xmlns:p14="http://schemas.microsoft.com/office/powerpoint/2010/main" val="86114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12" name="гимн семье -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1155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7443" y="516524"/>
            <a:ext cx="7645758" cy="5734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254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3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31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1466044"/>
          </a:xfrm>
        </p:spPr>
        <p:txBody>
          <a:bodyPr/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Л.Н. Толстой написал: «Счастлив тот, кто счастлив у себя дома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семья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864" y="2151844"/>
            <a:ext cx="6628080" cy="4494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5117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360609"/>
            <a:ext cx="10018713" cy="1236371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существования семейных традиций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687132"/>
            <a:ext cx="10286980" cy="4675031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быть приятна и приносить удовольствие всем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членам семьи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соблюдаться, а не проводиться от случая к случаю;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быть эффектной и эффективной: удивлять,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радовать, запоминаться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быть естественной, не нужно надуманных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пафосных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ритуалов;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традицию нужно с любовью, для блага, а не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установления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жестких воспитательных рамок.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218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2135189" y="188913"/>
            <a:ext cx="930163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 i="1" dirty="0">
                <a:solidFill>
                  <a:srgbClr val="CC0000"/>
                </a:solidFill>
                <a:latin typeface="Century Gothic" panose="020B0502020202020204" pitchFamily="34" charset="0"/>
              </a:rPr>
              <a:t>Генеалогия</a:t>
            </a:r>
            <a:r>
              <a:rPr lang="ru-RU" altLang="ru-RU" sz="3200" b="1" dirty="0">
                <a:latin typeface="Century Gothic" panose="020B0502020202020204" pitchFamily="34" charset="0"/>
              </a:rPr>
              <a:t> – наука о родственных связях.</a:t>
            </a:r>
          </a:p>
        </p:txBody>
      </p:sp>
      <p:pic>
        <p:nvPicPr>
          <p:cNvPr id="3076" name="Picture 4" descr="семь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8538" y="1334235"/>
            <a:ext cx="6679442" cy="4529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4497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сы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26" y="3818393"/>
            <a:ext cx="1797050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 descr="мам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284" y="1284286"/>
            <a:ext cx="1773238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 descr="пап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3484" y="1096962"/>
            <a:ext cx="2014538" cy="324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 descr="баба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215" y="193903"/>
            <a:ext cx="2109787" cy="297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7" descr="дед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2044" y="205241"/>
            <a:ext cx="2162175" cy="2997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39770" y="4646613"/>
            <a:ext cx="7547429" cy="1947863"/>
          </a:xfrm>
        </p:spPr>
        <p:txBody>
          <a:bodyPr/>
          <a:lstStyle/>
          <a:p>
            <a:pPr marL="0" indent="0" algn="ctr">
              <a:buNone/>
            </a:pPr>
            <a:r>
              <a:rPr lang="ru-RU" altLang="ru-RU" b="1" dirty="0">
                <a:latin typeface="Century Gothic" panose="020B0502020202020204" pitchFamily="34" charset="0"/>
              </a:rPr>
              <a:t>Чтобы создать генеалогическое древо </a:t>
            </a:r>
            <a:r>
              <a:rPr lang="ru-RU" altLang="ru-RU" b="1" dirty="0" smtClean="0">
                <a:latin typeface="Century Gothic" panose="020B0502020202020204" pitchFamily="34" charset="0"/>
              </a:rPr>
              <a:t>надо как </a:t>
            </a:r>
            <a:r>
              <a:rPr lang="ru-RU" altLang="ru-RU" b="1" dirty="0">
                <a:latin typeface="Century Gothic" panose="020B0502020202020204" pitchFamily="34" charset="0"/>
              </a:rPr>
              <a:t>можно более </a:t>
            </a:r>
            <a:r>
              <a:rPr lang="ru-RU" altLang="ru-RU" b="1" dirty="0" smtClean="0">
                <a:latin typeface="Century Gothic" panose="020B0502020202020204" pitchFamily="34" charset="0"/>
              </a:rPr>
              <a:t>подробно </a:t>
            </a:r>
            <a:r>
              <a:rPr lang="ru-RU" altLang="ru-RU" b="1" dirty="0">
                <a:latin typeface="Century Gothic" panose="020B0502020202020204" pitchFamily="34" charset="0"/>
              </a:rPr>
              <a:t>опросить старших членов семьи об их </a:t>
            </a:r>
            <a:r>
              <a:rPr lang="ru-RU" altLang="ru-RU" b="1" dirty="0" smtClean="0">
                <a:latin typeface="Century Gothic" panose="020B0502020202020204" pitchFamily="34" charset="0"/>
              </a:rPr>
              <a:t>предках и</a:t>
            </a:r>
            <a:r>
              <a:rPr lang="ru-RU" altLang="ru-RU" b="1" dirty="0">
                <a:latin typeface="Century Gothic" panose="020B0502020202020204" pitchFamily="34" charset="0"/>
              </a:rPr>
              <a:t> родственных связях и записать полученную информацию</a:t>
            </a:r>
            <a:r>
              <a:rPr lang="ru-RU" altLang="ru-RU" b="1" dirty="0" smtClean="0">
                <a:latin typeface="Century Gothic" panose="020B0502020202020204" pitchFamily="34" charset="0"/>
              </a:rPr>
              <a:t>.</a:t>
            </a:r>
            <a:endParaRPr lang="ru-RU" altLang="ru-RU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899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1992314" y="188913"/>
            <a:ext cx="826293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>
                <a:latin typeface="Century Gothic" panose="020B0502020202020204" pitchFamily="34" charset="0"/>
              </a:rPr>
              <a:t>Генеалогическое древо бывает двух видов: 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7032626" y="836613"/>
            <a:ext cx="27209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 dirty="0">
                <a:solidFill>
                  <a:srgbClr val="CC0000"/>
                </a:solidFill>
                <a:latin typeface="Century Gothic" panose="020B0502020202020204" pitchFamily="34" charset="0"/>
              </a:rPr>
              <a:t>ВОСХОДЯЩЕЕ</a:t>
            </a:r>
          </a:p>
        </p:txBody>
      </p:sp>
      <p:pic>
        <p:nvPicPr>
          <p:cNvPr id="8211" name="Picture 19" descr="сы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6149" y="1368713"/>
            <a:ext cx="992524" cy="1393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2" name="Picture 20" descr="мам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4267" y="2301369"/>
            <a:ext cx="1092747" cy="1767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3" name="Picture 21" descr="пап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6044" y="2301369"/>
            <a:ext cx="977157" cy="1573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4" name="Picture 22" descr="дед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820" y="4933074"/>
            <a:ext cx="1166224" cy="1639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5" name="Picture 23" descr="баба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472" y="4732273"/>
            <a:ext cx="1162068" cy="1639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6" name="Picture 24" descr="дед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5063" y="4696454"/>
            <a:ext cx="1150217" cy="1616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7" name="Picture 25" descr="баба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3803" y="4874376"/>
            <a:ext cx="1217927" cy="1718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18" name="Line 26"/>
          <p:cNvSpPr>
            <a:spLocks noChangeShapeType="1"/>
          </p:cNvSpPr>
          <p:nvPr/>
        </p:nvSpPr>
        <p:spPr bwMode="auto">
          <a:xfrm flipH="1">
            <a:off x="6813729" y="2301369"/>
            <a:ext cx="568325" cy="2619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19" name="Line 27"/>
          <p:cNvSpPr>
            <a:spLocks noChangeShapeType="1"/>
          </p:cNvSpPr>
          <p:nvPr/>
        </p:nvSpPr>
        <p:spPr bwMode="auto">
          <a:xfrm>
            <a:off x="8839201" y="2209800"/>
            <a:ext cx="492125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20" name="Line 28"/>
          <p:cNvSpPr>
            <a:spLocks noChangeShapeType="1"/>
          </p:cNvSpPr>
          <p:nvPr/>
        </p:nvSpPr>
        <p:spPr bwMode="auto">
          <a:xfrm flipH="1">
            <a:off x="5202661" y="3884054"/>
            <a:ext cx="263525" cy="6048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21" name="Line 29"/>
          <p:cNvSpPr>
            <a:spLocks noChangeShapeType="1"/>
          </p:cNvSpPr>
          <p:nvPr/>
        </p:nvSpPr>
        <p:spPr bwMode="auto">
          <a:xfrm>
            <a:off x="6793587" y="4038600"/>
            <a:ext cx="223838" cy="533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22" name="Line 30"/>
          <p:cNvSpPr>
            <a:spLocks noChangeShapeType="1"/>
          </p:cNvSpPr>
          <p:nvPr/>
        </p:nvSpPr>
        <p:spPr bwMode="auto">
          <a:xfrm flipH="1">
            <a:off x="9016661" y="3884054"/>
            <a:ext cx="336550" cy="60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23" name="Line 31"/>
          <p:cNvSpPr>
            <a:spLocks noChangeShapeType="1"/>
          </p:cNvSpPr>
          <p:nvPr/>
        </p:nvSpPr>
        <p:spPr bwMode="auto">
          <a:xfrm>
            <a:off x="10731381" y="4038600"/>
            <a:ext cx="228600" cy="533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627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8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8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8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2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8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4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8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8" grpId="0" animBg="1"/>
      <p:bldP spid="8219" grpId="0" animBg="1"/>
      <p:bldP spid="8220" grpId="0" animBg="1"/>
      <p:bldP spid="8221" grpId="0" animBg="1"/>
      <p:bldP spid="8222" grpId="0" animBg="1"/>
      <p:bldP spid="82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1992314" y="188913"/>
            <a:ext cx="826293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>
                <a:latin typeface="Century Gothic" panose="020B0502020202020204" pitchFamily="34" charset="0"/>
              </a:rPr>
              <a:t>Генеалогическое древо бывает двух видов: 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5016499" y="836613"/>
            <a:ext cx="3285671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 dirty="0">
                <a:solidFill>
                  <a:srgbClr val="CC0000"/>
                </a:solidFill>
                <a:latin typeface="Century Gothic" panose="020B0502020202020204" pitchFamily="34" charset="0"/>
              </a:rPr>
              <a:t>НИСХОДЯЩЕЕ</a:t>
            </a:r>
          </a:p>
        </p:txBody>
      </p:sp>
      <p:pic>
        <p:nvPicPr>
          <p:cNvPr id="8200" name="Picture 8" descr="сы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6085" y="5348292"/>
            <a:ext cx="877505" cy="123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Picture 9" descr="мам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9982" y="2470697"/>
            <a:ext cx="950384" cy="1536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2" name="Picture 10" descr="пап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787" y="2696371"/>
            <a:ext cx="966472" cy="1556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3" name="Picture 11" descr="дед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5217" y="1438452"/>
            <a:ext cx="1053086" cy="1458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4" name="Picture 12" descr="дочь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9984" y="4972700"/>
            <a:ext cx="1139909" cy="136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5" name="Picture 13" descr="малыш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8455" y="5199712"/>
            <a:ext cx="1534216" cy="1046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6" name="Line 14"/>
          <p:cNvSpPr>
            <a:spLocks noChangeShapeType="1"/>
          </p:cNvSpPr>
          <p:nvPr/>
        </p:nvSpPr>
        <p:spPr bwMode="auto">
          <a:xfrm>
            <a:off x="7655629" y="2549527"/>
            <a:ext cx="503238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7" name="Line 15"/>
          <p:cNvSpPr>
            <a:spLocks noChangeShapeType="1"/>
          </p:cNvSpPr>
          <p:nvPr/>
        </p:nvSpPr>
        <p:spPr bwMode="auto">
          <a:xfrm flipH="1">
            <a:off x="5569984" y="2609234"/>
            <a:ext cx="574675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8" name="Line 16"/>
          <p:cNvSpPr>
            <a:spLocks noChangeShapeType="1"/>
          </p:cNvSpPr>
          <p:nvPr/>
        </p:nvSpPr>
        <p:spPr bwMode="auto">
          <a:xfrm flipH="1">
            <a:off x="4124815" y="4313349"/>
            <a:ext cx="358775" cy="720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9" name="Line 17"/>
          <p:cNvSpPr>
            <a:spLocks noChangeShapeType="1"/>
          </p:cNvSpPr>
          <p:nvPr/>
        </p:nvSpPr>
        <p:spPr bwMode="auto">
          <a:xfrm>
            <a:off x="5463864" y="4029416"/>
            <a:ext cx="287337" cy="720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10" name="Line 18"/>
          <p:cNvSpPr>
            <a:spLocks noChangeShapeType="1"/>
          </p:cNvSpPr>
          <p:nvPr/>
        </p:nvSpPr>
        <p:spPr bwMode="auto">
          <a:xfrm>
            <a:off x="9267700" y="4113214"/>
            <a:ext cx="0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588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6" grpId="0" animBg="1"/>
      <p:bldP spid="8207" grpId="0" animBg="1"/>
      <p:bldP spid="8208" grpId="0" animBg="1"/>
      <p:bldP spid="8209" grpId="0" animBg="1"/>
      <p:bldP spid="82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7184" y="322190"/>
            <a:ext cx="5479391" cy="5958838"/>
          </a:xfrm>
        </p:spPr>
      </p:pic>
    </p:spTree>
    <p:extLst>
      <p:ext uri="{BB962C8B-B14F-4D97-AF65-F5344CB8AC3E}">
        <p14:creationId xmlns:p14="http://schemas.microsoft.com/office/powerpoint/2010/main" val="297564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2749" y="373486"/>
            <a:ext cx="7268566" cy="5984452"/>
          </a:xfrm>
        </p:spPr>
      </p:pic>
    </p:spTree>
    <p:extLst>
      <p:ext uri="{BB962C8B-B14F-4D97-AF65-F5344CB8AC3E}">
        <p14:creationId xmlns:p14="http://schemas.microsoft.com/office/powerpoint/2010/main" val="240567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101</TotalTime>
  <Words>141</Words>
  <Application>Microsoft Office PowerPoint</Application>
  <PresentationFormat>Широкоэкранный</PresentationFormat>
  <Paragraphs>18</Paragraphs>
  <Slides>13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Century Gothic</vt:lpstr>
      <vt:lpstr>Corbel</vt:lpstr>
      <vt:lpstr>Times New Roman</vt:lpstr>
      <vt:lpstr>Параллакс</vt:lpstr>
      <vt:lpstr>МУНИЦИПАЛЬНОЕ БЮДЖЕТНОЕ ДОШКОЛЬНОЕ ОБРАЗОВАТЕЛЬНОЕ УЧРЕЖДЕНИЕ ДЕТСКИЙ САД «РАДУГА»</vt:lpstr>
      <vt:lpstr>Л.Н. Толстой написал: «Счастлив тот, кто счастлив у себя дома»</vt:lpstr>
      <vt:lpstr>Условия существования семейных традиций: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«РАДУГА»</dc:title>
  <dc:creator>4</dc:creator>
  <cp:lastModifiedBy>4</cp:lastModifiedBy>
  <cp:revision>8</cp:revision>
  <dcterms:created xsi:type="dcterms:W3CDTF">2018-04-18T04:31:56Z</dcterms:created>
  <dcterms:modified xsi:type="dcterms:W3CDTF">2018-12-28T07:21:19Z</dcterms:modified>
</cp:coreProperties>
</file>