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9" r:id="rId3"/>
    <p:sldId id="265" r:id="rId4"/>
    <p:sldId id="266" r:id="rId5"/>
    <p:sldId id="267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60" r:id="rId15"/>
  </p:sldIdLst>
  <p:sldSz cx="9144000" cy="6858000" type="screen4x3"/>
  <p:notesSz cx="6858000" cy="9144000"/>
  <p:embeddedFontLst>
    <p:embeddedFont>
      <p:font typeface="Comic Sans MS" pitchFamily="66" charset="0"/>
      <p:regular r:id="rId16"/>
      <p:bold r:id="rId17"/>
    </p:embeddedFont>
    <p:embeddedFont>
      <p:font typeface="Calibri" pitchFamily="34" charset="0"/>
      <p:regular r:id="rId18"/>
      <p:bold r:id="rId19"/>
      <p:italic r:id="rId20"/>
      <p:bold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539552" y="1268760"/>
            <a:ext cx="1296144" cy="4536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vatars.mds.yandex.net/get-pdb/27625/7cc41e79-8699-4637-8674-3bdb59ca112d/s1200?webp=false" TargetMode="External"/><Relationship Id="rId2" Type="http://schemas.openxmlformats.org/officeDocument/2006/relationships/hyperlink" Target="http://img0.liveinternet.ru/images/attach/d/0/136/129/136129670_lliella_YBrickRd_paper7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adioiskatel.ru/files/coat_of_arms_irkutsk.jpg" TargetMode="External"/><Relationship Id="rId4" Type="http://schemas.openxmlformats.org/officeDocument/2006/relationships/hyperlink" Target="http://simvolstore.ru/images/product_images/popup_images/2471_0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91680" y="1772816"/>
            <a:ext cx="648072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Т</a:t>
            </a: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е</a:t>
            </a: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с</a:t>
            </a: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т </a:t>
            </a: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п</a:t>
            </a: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о</a:t>
            </a: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 т</a:t>
            </a: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е</a:t>
            </a: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м</a:t>
            </a: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е 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«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Р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о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д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н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а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я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 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с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т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р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а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н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а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»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63092" y="5373216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Составитель презентации: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Фокина Лидия Петровна,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учитель начальных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классов МКОУ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«СОШ ст. Евсино»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 err="1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Искитимского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 района 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Новосибирской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области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2018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11760" y="4041626"/>
            <a:ext cx="504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Окружающий мир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2 класс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836712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УМК «Школа России»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701080"/>
            <a:ext cx="2160240" cy="57606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292080" y="701080"/>
            <a:ext cx="2160240" cy="5760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572000" y="620688"/>
            <a:ext cx="0" cy="5616624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1277144"/>
            <a:ext cx="3888432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8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 Укажи автора слов современного государственного гимна.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С. Маршак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С. Михалков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А. Александров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788024" y="1277144"/>
            <a:ext cx="3816424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8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 Сколько полос   на российском флаге?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2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3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4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24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701080"/>
            <a:ext cx="2160240" cy="57606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292080" y="701080"/>
            <a:ext cx="2160240" cy="5760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572000" y="620688"/>
            <a:ext cx="0" cy="5616624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1274323"/>
            <a:ext cx="3888432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9. Сколько народов живёт в нашей стране?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более 100 народов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более 150 народов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более 200 народов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4788024" y="1274323"/>
            <a:ext cx="3816424" cy="4960168"/>
            <a:chOff x="683568" y="1277144"/>
            <a:chExt cx="3816424" cy="4960168"/>
          </a:xfrm>
        </p:grpSpPr>
        <p:sp>
          <p:nvSpPr>
            <p:cNvPr id="7" name="Заголовок 1"/>
            <p:cNvSpPr txBox="1">
              <a:spLocks/>
            </p:cNvSpPr>
            <p:nvPr/>
          </p:nvSpPr>
          <p:spPr>
            <a:xfrm>
              <a:off x="683568" y="1277144"/>
              <a:ext cx="3816424" cy="4159696"/>
            </a:xfrm>
            <a:prstGeom prst="rect">
              <a:avLst/>
            </a:prstGeom>
          </p:spPr>
          <p:txBody>
            <a:bodyPr/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361950" indent="-361950" algn="l"/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9. Укажи герб России.</a:t>
              </a:r>
            </a:p>
            <a:p>
              <a:pPr marL="361950" indent="-361950" algn="l"/>
              <a:endParaRPr lang="ru-RU" sz="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algn="l"/>
              <a:r>
                <a:rPr lang="ru-RU" sz="2800" dirty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а</a:t>
              </a:r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) </a:t>
              </a:r>
            </a:p>
            <a:p>
              <a:pPr algn="l"/>
              <a:endPara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algn="l"/>
              <a:endPara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algn="l"/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б) </a:t>
              </a:r>
            </a:p>
            <a:p>
              <a:pPr algn="l"/>
              <a:endPara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algn="l"/>
              <a:endPara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algn="l"/>
              <a:r>
                <a:rPr lang="ru-RU" sz="2800" dirty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в</a:t>
              </a:r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) </a:t>
              </a:r>
              <a:endPara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pic>
          <p:nvPicPr>
            <p:cNvPr id="8" name="Picture 2" descr="https://avatars.mds.yandex.net/get-pdb/27625/7cc41e79-8699-4637-8674-3bdb59ca112d/s1200?webp=false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2348880"/>
              <a:ext cx="1039346" cy="12135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187624" y="3629886"/>
              <a:ext cx="1039346" cy="1200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18081" y="5023754"/>
              <a:ext cx="978431" cy="12135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3080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701080"/>
            <a:ext cx="2160240" cy="57606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292080" y="701080"/>
            <a:ext cx="2160240" cy="5760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572000" y="620688"/>
            <a:ext cx="0" cy="5616624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1277144"/>
            <a:ext cx="3888432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10. Что мы относим   к государственным символам?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Герб и флаг.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Герб, флаг, государственный язык.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Герб, флаг, гимн.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788024" y="1277144"/>
            <a:ext cx="3816424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10. В какую республику нужно отправиться, чтобы попасть    на праздник Сабантуй?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в Чувашию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в Татарстан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в Карелию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22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5760640" cy="72008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Ключ к тесту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631958" y="1268760"/>
            <a:ext cx="2160240" cy="5760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671518" y="1844824"/>
            <a:ext cx="3240360" cy="4198474"/>
          </a:xfrm>
          <a:prstGeom prst="rect">
            <a:avLst/>
          </a:prstGeom>
        </p:spPr>
        <p:txBody>
          <a:bodyPr numCol="2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1)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б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pPr algn="l"/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2)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в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 algn="l"/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3)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б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pPr algn="l"/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4)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pPr algn="l"/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5)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б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6)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в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 algn="l"/>
            <a:endParaRPr lang="ru-RU" sz="3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7)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pPr algn="l"/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8)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б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pPr algn="l"/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9)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б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pPr algn="l"/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10)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в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031558" y="1268760"/>
            <a:ext cx="2160240" cy="5760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911878" y="1844824"/>
            <a:ext cx="3600400" cy="4320480"/>
          </a:xfrm>
          <a:prstGeom prst="rect">
            <a:avLst/>
          </a:prstGeom>
        </p:spPr>
        <p:txBody>
          <a:bodyPr numCol="2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1)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в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pPr algn="l"/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2) </a:t>
            </a:r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pPr algn="l"/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3)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б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pPr algn="l"/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4) </a:t>
            </a:r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б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pPr algn="l"/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5) </a:t>
            </a:r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в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6) </a:t>
            </a:r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б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pPr algn="l"/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7) </a:t>
            </a:r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в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pPr algn="l"/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8)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б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pPr algn="l"/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9) </a:t>
            </a:r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pPr algn="l"/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10) </a:t>
            </a:r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б</a:t>
            </a:r>
          </a:p>
        </p:txBody>
      </p:sp>
      <p:cxnSp>
        <p:nvCxnSpPr>
          <p:cNvPr id="11" name="Прямая соединительная линия 10"/>
          <p:cNvCxnSpPr>
            <a:stCxn id="2" idx="2"/>
          </p:cNvCxnSpPr>
          <p:nvPr/>
        </p:nvCxnSpPr>
        <p:spPr>
          <a:xfrm>
            <a:off x="4572000" y="1268760"/>
            <a:ext cx="0" cy="511256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017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1" y="5554804"/>
            <a:ext cx="6480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 момент создания ресурса все ссылки являются активными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1" y="620688"/>
            <a:ext cx="648072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Информационные источники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Шаблон составлен из фигур программы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PowerPoint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Фон </a:t>
            </a:r>
            <a:r>
              <a:rPr lang="ru-RU" sz="1400" u="sng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2"/>
              </a:rPr>
              <a:t>http://img0.liveinternet.ru/images/attach/d/0/136/129/136129670_lliella_YBrickRd_paper7.jpg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Тихомирова Е. М. Тесты по предмету «Окружающий мир» 2 класс. Часть 1. М.: Издательство «Экзамен», 2014 (Серия «Учебно-методический комплект»)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Герб России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3"/>
              </a:rPr>
              <a:t>https://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3"/>
              </a:rPr>
              <a:t>avatars.mds.yandex.net/get-pdb/27625/7cc41e79-8699-4637-8674-3bdb59ca112d/s1200?webp=false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Герб Новосибирской области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4"/>
              </a:rPr>
              <a:t>http://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4"/>
              </a:rPr>
              <a:t>simvolstore.ru/images/product_images/popup_images/2471_0.jpg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Герб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5"/>
              </a:rPr>
              <a:t>https://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5"/>
              </a:rPr>
              <a:t>radioiskatel.ru/files/coat_of_arms_irkutsk.jpg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91680" y="620688"/>
            <a:ext cx="6480720" cy="648072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Инструкция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 bwMode="auto">
          <a:xfrm>
            <a:off x="1331640" y="1341438"/>
            <a:ext cx="7344816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Прочитай внимательно вопрос.</a:t>
            </a:r>
          </a:p>
          <a:p>
            <a:pPr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Прочитай внимательно все ответы. </a:t>
            </a:r>
            <a:endParaRPr lang="ru-RU" sz="3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Выбери букву соответствующую твоему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ответу.</a:t>
            </a:r>
          </a:p>
          <a:p>
            <a:pPr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Запиши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 своём контрольном листе.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374790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701080"/>
            <a:ext cx="2160240" cy="57606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292080" y="701080"/>
            <a:ext cx="2160240" cy="5760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72000" y="620688"/>
            <a:ext cx="0" cy="5616624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1"/>
          <p:cNvSpPr txBox="1">
            <a:spLocks/>
          </p:cNvSpPr>
          <p:nvPr/>
        </p:nvSpPr>
        <p:spPr>
          <a:xfrm>
            <a:off x="683568" y="1277144"/>
            <a:ext cx="3816424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1. Укажи столицу Росси.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Новосибирск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Москва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Санкт-Петербург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88024" y="1277144"/>
            <a:ext cx="3888432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1. Что мы не относим к государственным символам России?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герб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флаг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Кремль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701080"/>
            <a:ext cx="2160240" cy="57606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292080" y="701080"/>
            <a:ext cx="2160240" cy="5760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72000" y="620688"/>
            <a:ext cx="0" cy="5616624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1"/>
          <p:cNvSpPr txBox="1">
            <a:spLocks/>
          </p:cNvSpPr>
          <p:nvPr/>
        </p:nvSpPr>
        <p:spPr>
          <a:xfrm>
            <a:off x="683568" y="1277144"/>
            <a:ext cx="3816424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 Какого цвета полосы нет на флаге России?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красного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синего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зелёного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88024" y="1277144"/>
            <a:ext cx="3888432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 Во сколько раз длина флага больше его ширины?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в 2 раза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в 3 раза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в 4 раза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56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701080"/>
            <a:ext cx="2160240" cy="57606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292080" y="701080"/>
            <a:ext cx="2160240" cy="5760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72000" y="620688"/>
            <a:ext cx="0" cy="5616624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1"/>
          <p:cNvSpPr txBox="1">
            <a:spLocks/>
          </p:cNvSpPr>
          <p:nvPr/>
        </p:nvSpPr>
        <p:spPr>
          <a:xfrm>
            <a:off x="683568" y="1277144"/>
            <a:ext cx="3816424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3. Сколько полос   на российском флаге?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2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3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4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88024" y="1277144"/>
            <a:ext cx="3888432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3. Укажи автора слов современного государственного гимна.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С. Маршак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С. Михалков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А. Александров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5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701080"/>
            <a:ext cx="2160240" cy="57606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292080" y="701080"/>
            <a:ext cx="2160240" cy="5760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72000" y="620688"/>
            <a:ext cx="0" cy="5616624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1"/>
          <p:cNvSpPr txBox="1">
            <a:spLocks/>
          </p:cNvSpPr>
          <p:nvPr/>
        </p:nvSpPr>
        <p:spPr>
          <a:xfrm>
            <a:off x="4788024" y="1277144"/>
            <a:ext cx="3888432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4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 Сколько народов живёт в нашей стране?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более 100 народов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более 150 народов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более 200 народов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83568" y="1277144"/>
            <a:ext cx="3816424" cy="4960168"/>
            <a:chOff x="683568" y="1277144"/>
            <a:chExt cx="3816424" cy="4960168"/>
          </a:xfrm>
        </p:grpSpPr>
        <p:sp>
          <p:nvSpPr>
            <p:cNvPr id="6" name="Заголовок 1"/>
            <p:cNvSpPr txBox="1">
              <a:spLocks/>
            </p:cNvSpPr>
            <p:nvPr/>
          </p:nvSpPr>
          <p:spPr>
            <a:xfrm>
              <a:off x="683568" y="1277144"/>
              <a:ext cx="3816424" cy="4159696"/>
            </a:xfrm>
            <a:prstGeom prst="rect">
              <a:avLst/>
            </a:prstGeom>
          </p:spPr>
          <p:txBody>
            <a:bodyPr/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361950" indent="-361950" algn="l"/>
              <a:r>
                <a:rPr lang="ru-RU" sz="2800" dirty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4</a:t>
              </a:r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. Укажи герб России.</a:t>
              </a:r>
            </a:p>
            <a:p>
              <a:pPr marL="361950" indent="-361950" algn="l"/>
              <a:endParaRPr lang="ru-RU" sz="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algn="l"/>
              <a:r>
                <a:rPr lang="ru-RU" sz="2800" dirty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а</a:t>
              </a:r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) </a:t>
              </a:r>
            </a:p>
            <a:p>
              <a:pPr algn="l"/>
              <a:endPara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algn="l"/>
              <a:endPara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algn="l"/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б) </a:t>
              </a:r>
            </a:p>
            <a:p>
              <a:pPr algn="l"/>
              <a:endPara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algn="l"/>
              <a:endPara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algn="l"/>
              <a:r>
                <a:rPr lang="ru-RU" sz="2800" dirty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в</a:t>
              </a:r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) </a:t>
              </a:r>
              <a:endPara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pic>
          <p:nvPicPr>
            <p:cNvPr id="1026" name="Picture 2" descr="https://avatars.mds.yandex.net/get-pdb/27625/7cc41e79-8699-4637-8674-3bdb59ca112d/s1200?webp=false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2348880"/>
              <a:ext cx="1039346" cy="12135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187624" y="3629886"/>
              <a:ext cx="1039346" cy="1200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18081" y="5023754"/>
              <a:ext cx="978431" cy="12135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2985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701080"/>
            <a:ext cx="2160240" cy="57606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292080" y="701080"/>
            <a:ext cx="2160240" cy="5760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72000" y="620688"/>
            <a:ext cx="0" cy="5616624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1"/>
          <p:cNvSpPr txBox="1">
            <a:spLocks/>
          </p:cNvSpPr>
          <p:nvPr/>
        </p:nvSpPr>
        <p:spPr>
          <a:xfrm>
            <a:off x="683568" y="1277144"/>
            <a:ext cx="3816424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5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 В какую республику нужно отправиться, чтобы попасть    на праздник Сабантуй?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в Чувашию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в Татарстан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в Карелию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88024" y="1277144"/>
            <a:ext cx="3888432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5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 Что мы относим   к государственным символам?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Герб и флаг.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Герб, флаг, государственный язык.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Герб, флаг, гимн.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05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691680" y="701080"/>
            <a:ext cx="2160240" cy="57606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292080" y="701080"/>
            <a:ext cx="2160240" cy="5760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1277144"/>
            <a:ext cx="3960440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6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 Что мы не относим к государственным символам России?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герб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флаг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Кремль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572000" y="620688"/>
            <a:ext cx="0" cy="5616624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4788024" y="1277144"/>
            <a:ext cx="3816424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6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 Укажи столицу Росси.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Новосибирск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Москва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Санкт-Петербург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30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701080"/>
            <a:ext cx="2160240" cy="57606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292080" y="701080"/>
            <a:ext cx="2160240" cy="5760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вариант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572000" y="620688"/>
            <a:ext cx="0" cy="5616624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Заголовок 1"/>
          <p:cNvSpPr txBox="1">
            <a:spLocks/>
          </p:cNvSpPr>
          <p:nvPr/>
        </p:nvSpPr>
        <p:spPr>
          <a:xfrm>
            <a:off x="683568" y="1277144"/>
            <a:ext cx="3816424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7. Во сколько раз длина флага больше его ширины?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в 2 раза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в 3 раза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в 4 раза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788024" y="1277144"/>
            <a:ext cx="3816424" cy="4159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1950" indent="-361950"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7. Какого цвета полосы нет на флаге России?</a:t>
            </a:r>
          </a:p>
          <a:p>
            <a:pPr marL="361950" indent="-361950" algn="l"/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красного</a:t>
            </a:r>
          </a:p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б) синего</a:t>
            </a:r>
          </a:p>
          <a:p>
            <a:pPr algn="l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 зелёного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44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664</Words>
  <Application>Microsoft Office PowerPoint</Application>
  <PresentationFormat>Экран (4:3)</PresentationFormat>
  <Paragraphs>189</Paragraphs>
  <Slides>14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Comic Sans MS</vt:lpstr>
      <vt:lpstr>Calibri</vt:lpstr>
      <vt:lpstr>1_Тема Office</vt:lpstr>
      <vt:lpstr>Презентация PowerPoint</vt:lpstr>
      <vt:lpstr>Презентация PowerPoint</vt:lpstr>
      <vt:lpstr>1 вариант</vt:lpstr>
      <vt:lpstr>1 вариант</vt:lpstr>
      <vt:lpstr>1 вариант</vt:lpstr>
      <vt:lpstr>1 вариант</vt:lpstr>
      <vt:lpstr>1 вариант</vt:lpstr>
      <vt:lpstr>1 вариант</vt:lpstr>
      <vt:lpstr>1 вариант</vt:lpstr>
      <vt:lpstr>1 вариант</vt:lpstr>
      <vt:lpstr>1 вариант</vt:lpstr>
      <vt:lpstr>1 вариант</vt:lpstr>
      <vt:lpstr>Ключ к тесту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</dc:title>
  <dc:creator>Фокина Лидия Петровна</dc:creator>
  <cp:keywords>Окружающий мир 2 класс</cp:keywords>
  <cp:lastModifiedBy>Фокина Лидия Петровна</cp:lastModifiedBy>
  <cp:revision>87</cp:revision>
  <dcterms:created xsi:type="dcterms:W3CDTF">2014-07-06T18:18:01Z</dcterms:created>
  <dcterms:modified xsi:type="dcterms:W3CDTF">2018-07-23T03:55:25Z</dcterms:modified>
</cp:coreProperties>
</file>