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notesMasterIdLst>
    <p:notesMasterId r:id="rId13"/>
  </p:notesMasterIdLst>
  <p:sldIdLst>
    <p:sldId id="256" r:id="rId2"/>
    <p:sldId id="257" r:id="rId3"/>
    <p:sldId id="262" r:id="rId4"/>
    <p:sldId id="259" r:id="rId5"/>
    <p:sldId id="261" r:id="rId6"/>
    <p:sldId id="265" r:id="rId7"/>
    <p:sldId id="266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63469-6B51-4458-A385-5C41D168322F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AEBBC-8924-40AF-937C-0B7E75228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913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AEBBC-8924-40AF-937C-0B7E7522813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05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484A8D-0F9B-442E-A104-15B8BC4CF987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90599-12C2-4E03-AE70-7FD2D4D1BD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84132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6969D6-7C7A-4372-8B74-09CCED8FA3A7}" type="datetime1">
              <a:rPr lang="ru-RU" smtClean="0"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99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8BC19-F7EA-4EFF-9E40-EBA042B9979B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236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CB62EF-01D4-4993-8ADD-AA0879E3C076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020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D38752-4007-484C-AD2C-7FA86472FF6C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169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3F5CAC-EA97-4838-A436-8A0688309BD3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2730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4E9E66-BD3B-4A26-9FCC-4410B5636919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832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5B05DB-D8B2-4D96-A78B-F2F8B2E24851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C64F2-80D7-46B4-9E81-A4ED9BDD9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9639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69DB0F-603F-40B3-A89A-10D3747DDE22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23CFC-29B7-47EC-9A16-C05CB63982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853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9B7F93-A3A1-4EE3-B567-49788F5D5258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2D93A-3A81-4543-A032-D922E03083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17243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0568B-4C40-43CA-8EA5-52A01FA3B909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0AEFA-1611-456F-ABC5-B7080B8F65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15810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9E8268-5905-43A6-BD03-A0D71799281E}" type="datetime1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9A8AE-9930-483A-803A-B33A9EB00E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7216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027AEC-CDD7-45B0-AD74-E9D25CDF45BA}" type="datetime1">
              <a:rPr lang="ru-RU" smtClean="0"/>
              <a:t>28.12.2018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FBA03E-4A38-4955-AB3D-16B3B7D75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8471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3121A4-EE82-4BC3-814E-0B2433368ED2}" type="datetime1">
              <a:rPr lang="ru-RU" smtClean="0"/>
              <a:t>28.12.2018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11696-1935-4859-8616-1979D79844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32542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251B81-34CB-4581-82E5-39ACE9A2E371}" type="datetime1">
              <a:rPr lang="ru-RU" smtClean="0"/>
              <a:t>28.12.2018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639B0-463C-4B19-B5A9-A34842AC92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19275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96CD6-80DD-4A35-8AF5-F8B40ADBC27C}" type="datetime1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E57D0-DA28-4253-9036-704FC62B1F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92656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A0660-085B-49A2-81E7-E902526DA0F8}" type="datetime1">
              <a:rPr lang="ru-RU" smtClean="0"/>
              <a:t>28.12.2018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2F1B2-F54E-467E-B1A6-7099F63AEA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4849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C2141931-D8A2-4F1C-A788-5E5716AB3986}" type="datetime1">
              <a:rPr lang="ru-RU" smtClean="0"/>
              <a:t>28.12.2018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8212803-8A9F-4B85-B745-01823CE5D4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054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  <p:sldLayoutId id="2147483859" r:id="rId17"/>
  </p:sldLayoutIdLst>
  <p:transition spd="slow">
    <p:newsflash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496" y="142875"/>
            <a:ext cx="4457704" cy="121442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Большие и малые Города Великобритании</a:t>
            </a:r>
            <a:endParaRPr lang="ru-RU" sz="2700" b="1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1950" y="4221088"/>
            <a:ext cx="4286250" cy="12858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atin typeface="Sitka Small" panose="02000505000000020004" pitchFamily="2" charset="0"/>
                <a:cs typeface="Aharoni" pitchFamily="2" charset="-79"/>
              </a:rPr>
              <a:t>Cities and towns of Great Britain</a:t>
            </a:r>
            <a:endParaRPr lang="ru-RU" sz="3600" b="1" dirty="0">
              <a:latin typeface="Sitka Small" panose="02000505000000020004" pitchFamily="2" charset="0"/>
              <a:cs typeface="Aharoni" pitchFamily="2" charset="-79"/>
            </a:endParaRPr>
          </a:p>
        </p:txBody>
      </p:sp>
      <p:pic>
        <p:nvPicPr>
          <p:cNvPr id="10244" name="Picture 2" descr="D:\Английский\тут английский\united_kingdom-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42875"/>
            <a:ext cx="31432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D:\Английский\тут английский\скв и си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5969" y="1412776"/>
            <a:ext cx="2841061" cy="264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171951" y="5666953"/>
            <a:ext cx="4286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Student of the  4 </a:t>
            </a:r>
            <a:r>
              <a:rPr lang="ru-RU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«</a:t>
            </a:r>
            <a:r>
              <a:rPr lang="en-US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A</a:t>
            </a:r>
            <a:r>
              <a:rPr lang="ru-RU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»</a:t>
            </a:r>
            <a:r>
              <a:rPr lang="en-US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 form school  </a:t>
            </a:r>
            <a:r>
              <a:rPr lang="ru-RU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№ </a:t>
            </a:r>
            <a:r>
              <a:rPr lang="en-US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1959 Froltsova Anastasiya</a:t>
            </a:r>
            <a:r>
              <a:rPr lang="ru-RU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53416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Белфаст</a:t>
            </a:r>
            <a:endParaRPr lang="ru-RU" sz="24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86438" y="857250"/>
            <a:ext cx="3143250" cy="5443538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Белфаст — главный город  и порт Северной Ирландии </a:t>
            </a:r>
            <a:endParaRPr lang="en-US" sz="24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Belfast is the main city and port of Northern Ireland</a:t>
            </a:r>
            <a:endParaRPr lang="ru-RU" sz="24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24580" name="Picture 2" descr="D:\Английский\тут английский\белфаст\belfas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245" y="1057006"/>
            <a:ext cx="53959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 descr="D:\Английский\тут английский\белфаст\800c054dp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643188"/>
            <a:ext cx="26225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 descr="D:\Английский\тут английский\белфаст\DSC_07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857625"/>
            <a:ext cx="21494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" descr="D:\Английский\тут английский\белфаст\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4643438"/>
            <a:ext cx="2674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51971" y="5965825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10</a:t>
            </a:fld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45747" y="3546753"/>
            <a:ext cx="1587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en-US" sz="2400" cap="all" dirty="0">
                <a:ln w="3175" cmpd="sng">
                  <a:noFill/>
                </a:ln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Belfast</a:t>
            </a:r>
            <a:endParaRPr lang="ru-RU" sz="2400" cap="all" dirty="0">
              <a:ln w="3175" cmpd="sng">
                <a:noFill/>
              </a:ln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4854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Абердин</a:t>
            </a:r>
            <a:endParaRPr lang="ru-RU" sz="24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2188" y="642938"/>
            <a:ext cx="2857500" cy="5657850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9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Абердин — главный морской и рыболовецкий порт, третий по величине город в северо-восточной части Шотландии</a:t>
            </a:r>
            <a:endParaRPr lang="en-US" sz="29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Aberdeen - the main sea and the fishing port, the third largest city in the North-Eastern part of Scotland</a:t>
            </a:r>
            <a:endParaRPr lang="ru-RU" sz="32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25604" name="Picture 6" descr="D:\Английский\тут английский\абердин\4359947_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71563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D:\Английский\тут английский\абердин\dunnottar_castle_aberdeen_scotl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357313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D:\Английский\тут английский\абердин\p_uni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1726" y="2810669"/>
            <a:ext cx="22145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 descr="D:\Английский\тут английский\абердин\vfiles1149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3714750"/>
            <a:ext cx="25257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0" descr="D:\Английский\тут английский\абердин\Шотландия ночной город Аберди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75" y="3571875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87834" y="6069932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11</a:t>
            </a:fld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8811" y="3091011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en-US" sz="2400" cap="all" dirty="0">
                <a:ln w="3175" cmpd="sng">
                  <a:noFill/>
                </a:ln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Aberdeen</a:t>
            </a:r>
            <a:endParaRPr lang="ru-RU" sz="2400" cap="all" dirty="0">
              <a:ln w="3175" cmpd="sng">
                <a:noFill/>
              </a:ln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ондон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642910" y="928670"/>
            <a:ext cx="4206240" cy="420624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563" y="142875"/>
            <a:ext cx="3429000" cy="6072188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Sitka Small" panose="02000505000000020004" pitchFamily="2" charset="0"/>
                <a:cs typeface="Arial" pitchFamily="34" charset="0"/>
              </a:rPr>
              <a:t>Лондон — столица Соединенного королевства Великобритании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6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London is the capital of United Kingdom Great Britain</a:t>
            </a:r>
            <a:endParaRPr lang="ru-RU" sz="28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2</a:t>
            </a:fld>
            <a:endParaRPr lang="ru-RU" sz="16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3"/>
          <p:cNvSpPr>
            <a:spLocks noGrp="1"/>
          </p:cNvSpPr>
          <p:nvPr>
            <p:ph type="body" sz="half" idx="2"/>
          </p:nvPr>
        </p:nvSpPr>
        <p:spPr>
          <a:xfrm>
            <a:off x="642938" y="357188"/>
            <a:ext cx="4214812" cy="10715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Знаменитые улицы города</a:t>
            </a:r>
          </a:p>
        </p:txBody>
      </p:sp>
      <p:pic>
        <p:nvPicPr>
          <p:cNvPr id="16387" name="Picture 2" descr="D:\Английский\тут английский\pickadi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0"/>
            <a:ext cx="3000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D:\Английский\тут английский\trafalgar_square_wa2611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1830" y="3714750"/>
            <a:ext cx="391795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D:\Английский\тут английский\gallery_09c8df04f9e759c962068d57ad491a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357188"/>
            <a:ext cx="31369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3</a:t>
            </a:fld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453140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</a:pPr>
            <a:r>
              <a:rPr lang="ru-RU" sz="1400" dirty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Ул. Пикадилли</a:t>
            </a:r>
          </a:p>
          <a:p>
            <a:pPr defTabSz="4572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</a:pPr>
            <a:r>
              <a:rPr lang="en-US" sz="1400" b="1" dirty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Piccadilly Circus</a:t>
            </a:r>
            <a:endParaRPr lang="ru-RU" sz="1400" b="1" dirty="0"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73984"/>
            <a:ext cx="18356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</a:pPr>
            <a:r>
              <a:rPr lang="ru-RU" sz="1400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Трафальгарская площадь</a:t>
            </a:r>
            <a:endParaRPr lang="ru-RU" sz="1400" dirty="0"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  <a:p>
            <a:pPr defTabSz="4572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</a:pPr>
            <a:r>
              <a:rPr lang="en-US" sz="1400" b="1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Trafalgar Square</a:t>
            </a:r>
            <a:endParaRPr lang="ru-RU" sz="1400" b="1" dirty="0"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04248" y="5392221"/>
            <a:ext cx="1593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</a:pPr>
            <a:r>
              <a:rPr lang="ru-RU" sz="1400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Оксфорд стрит</a:t>
            </a:r>
          </a:p>
          <a:p>
            <a:pPr defTabSz="4572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</a:pPr>
            <a:r>
              <a:rPr lang="en-US" sz="1400" b="1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Oxford Street</a:t>
            </a:r>
            <a:endParaRPr lang="ru-RU" sz="1400" b="1" dirty="0"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Английский\тут английский\1788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3214688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D:\Английский\тут английский\lond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428750"/>
            <a:ext cx="41529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786188" y="214313"/>
            <a:ext cx="4929187" cy="428625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4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В городе действует старейший в Европе метрополитен (с 1863)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317" name="Picture 3" descr="D:\Английский\тут английский\Arnos Grov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143250"/>
            <a:ext cx="35052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6000750"/>
            <a:ext cx="7643812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The city has the oldest </a:t>
            </a:r>
            <a:r>
              <a:rPr lang="en-US" sz="2200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metro </a:t>
            </a:r>
            <a:r>
              <a:rPr lang="en-US" sz="2200" dirty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(from 1863</a:t>
            </a:r>
            <a:r>
              <a:rPr lang="en-US" sz="2200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)</a:t>
            </a:r>
            <a:r>
              <a:rPr lang="ru-RU" sz="2200" dirty="0" smtClean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Sitka Small" panose="02000505000000020004" pitchFamily="2" charset="0"/>
              </a:rPr>
              <a:t>in Europe </a:t>
            </a:r>
            <a:endParaRPr lang="ru-RU" sz="2200" dirty="0"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43875" y="6000750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4</a:t>
            </a:fld>
            <a:endParaRPr lang="ru-RU" sz="1600" b="1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286500" y="2786063"/>
            <a:ext cx="2749996" cy="12858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Также в Лондоне имеется общественный водный транспорт</a:t>
            </a:r>
            <a:endParaRPr lang="ru-RU" sz="20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15363" name="Picture 2" descr="D:\Английский\тут английский\0_391d8_cc617054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14313"/>
            <a:ext cx="35448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D:\Английский\тут английский\201873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285750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D:\Английский\тут английский\rotational-bridge-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95026">
            <a:off x="2452688" y="2916238"/>
            <a:ext cx="312102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38" y="5500688"/>
            <a:ext cx="70723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Also in London there is a public water transport</a:t>
            </a:r>
            <a:endParaRPr lang="ru-RU" sz="2000" dirty="0"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47200" y="5900738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5</a:t>
            </a:fld>
            <a:endParaRPr lang="ru-RU" sz="1600" b="1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15370" cy="52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Ливерпуль</a:t>
            </a:r>
            <a:endParaRPr lang="ru-RU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19459" name="Picture 2" descr="D:\Английский\тут английский\ливерпуль\liverpu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143000"/>
            <a:ext cx="7127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D:\Английский\тут английский\ливерпуль\post-12656308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3500438"/>
            <a:ext cx="40513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88564" y="5949280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6</a:t>
            </a:fld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86381" y="3507943"/>
            <a:ext cx="2898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Aft>
                <a:spcPts val="0"/>
              </a:spcAft>
              <a:buClr>
                <a:schemeClr val="tx1"/>
              </a:buClr>
              <a:buSzPct val="80000"/>
              <a:defRPr/>
            </a:pPr>
            <a:r>
              <a:rPr lang="en-US" sz="3200" cap="all" dirty="0">
                <a:ln w="3175" cmpd="sng">
                  <a:noFill/>
                </a:ln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Liverpool</a:t>
            </a:r>
            <a:endParaRPr lang="ru-RU" sz="3200" cap="all" dirty="0">
              <a:ln w="3175" cmpd="sng">
                <a:noFill/>
              </a:ln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25" y="330200"/>
            <a:ext cx="3990975" cy="5956300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В Ливерпуле имеется 2 профессиональных футбольных команды, Ливерпуль и </a:t>
            </a:r>
            <a:r>
              <a:rPr lang="ru-RU" sz="2000" dirty="0" err="1" smtClean="0">
                <a:solidFill>
                  <a:srgbClr val="002060"/>
                </a:solidFill>
                <a:latin typeface="Sitka Small" panose="02000505000000020004" pitchFamily="2" charset="0"/>
              </a:rPr>
              <a:t>Эвертон</a:t>
            </a:r>
            <a:endParaRPr lang="ru-RU" sz="2000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There are 2 professional football teams in the city of Liverpool, Liverpool FC and Everton FC</a:t>
            </a:r>
            <a:endParaRPr lang="ru-RU" sz="2400" b="1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20483" name="Picture 2" descr="D:\Английский\тут английский\ливерпуль\217_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85750"/>
            <a:ext cx="3571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D:\Английский\тут английский\ливерпуль\24781-everton-oderzhal-pervuju-pobedu-v-chempionate-angl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3500438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5599" y="6038474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7</a:t>
            </a:fld>
            <a:endParaRPr lang="ru-RU" sz="16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4429156" cy="571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Кембридж</a:t>
            </a:r>
            <a:endParaRPr lang="ru-RU" sz="32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22531" name="Picture 2" descr="D:\Английский\тут английский\кембридж\712fe0661b3eb460632a1e3e69a97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000125"/>
            <a:ext cx="381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D:\Английский\тут английский\кембридж\cambridge-14111_ic-4151_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57188"/>
            <a:ext cx="31813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D:\Английский\тут английский\кембридж\0_111f9_b7139c59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2857500"/>
            <a:ext cx="26812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D:\Английский\тут английский\кембридж\A78CE915FFBB249130815AB6133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25" y="3643313"/>
            <a:ext cx="4143375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24319" y="6094412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8</a:t>
            </a:fld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136630"/>
            <a:ext cx="27671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en-US" sz="3200" cap="all" dirty="0">
                <a:ln w="3175" cmpd="sng">
                  <a:noFill/>
                </a:ln>
                <a:solidFill>
                  <a:srgbClr val="002060"/>
                </a:solidFill>
                <a:latin typeface="Sitka Small" panose="02000505000000020004" pitchFamily="2" charset="0"/>
                <a:cs typeface="+mn-cs"/>
              </a:rPr>
              <a:t>Cambridge</a:t>
            </a:r>
            <a:endParaRPr lang="ru-RU" sz="3200" cap="all" dirty="0">
              <a:ln w="3175" cmpd="sng">
                <a:noFill/>
              </a:ln>
              <a:solidFill>
                <a:srgbClr val="002060"/>
              </a:solidFill>
              <a:latin typeface="Sitka Small" panose="02000505000000020004" pitchFamily="2" charset="0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86438" y="285750"/>
            <a:ext cx="3071812" cy="6015038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В Кембридже есть несколько музеев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2060"/>
              </a:solidFill>
              <a:latin typeface="Sitka Small" panose="02000505000000020004" pitchFamily="2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6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There are several museums</a:t>
            </a:r>
            <a:r>
              <a:rPr lang="ru-RU" sz="26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latin typeface="Sitka Small" panose="02000505000000020004" pitchFamily="2" charset="0"/>
              </a:rPr>
              <a:t>in Cambridge</a:t>
            </a:r>
            <a:endParaRPr lang="ru-RU" sz="2600" dirty="0">
              <a:solidFill>
                <a:srgbClr val="002060"/>
              </a:solidFill>
              <a:latin typeface="Sitka Small" panose="02000505000000020004" pitchFamily="2" charset="0"/>
            </a:endParaRPr>
          </a:p>
        </p:txBody>
      </p:sp>
      <p:pic>
        <p:nvPicPr>
          <p:cNvPr id="23555" name="Picture 2" descr="D:\Английский\тут английский\кембридж\250px-FitzwilliamMuse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34282">
            <a:off x="293688" y="376238"/>
            <a:ext cx="31972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D:\Английский\тут английский\кембридж\Muzey-Arheologii-v-Kembridzhe-262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13211">
            <a:off x="4421188" y="1377950"/>
            <a:ext cx="2598737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D:\Английский\тут английский\кембридж\duxford_air_museum_fp270509_ny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357563"/>
            <a:ext cx="32877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5965825"/>
            <a:ext cx="856907" cy="669925"/>
          </a:xfrm>
        </p:spPr>
        <p:txBody>
          <a:bodyPr/>
          <a:lstStyle/>
          <a:p>
            <a:pPr>
              <a:defRPr/>
            </a:pPr>
            <a:fld id="{F3E2F1B2-F54E-467E-B1A6-7099F63AEA5E}" type="slidenum">
              <a:rPr lang="ru-RU" sz="1600" b="1" smtClean="0"/>
              <a:pPr>
                <a:defRPr/>
              </a:pPr>
              <a:t>9</a:t>
            </a:fld>
            <a:endParaRPr lang="ru-RU" sz="16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389</TotalTime>
  <Words>192</Words>
  <Application>Microsoft Office PowerPoint</Application>
  <PresentationFormat>Экран (4:3)</PresentationFormat>
  <Paragraphs>113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Сектор</vt:lpstr>
      <vt:lpstr>Большие и малые Города Великобритании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Ливерпуль</vt:lpstr>
      <vt:lpstr>Презентация PowerPoint</vt:lpstr>
      <vt:lpstr>Кембридж</vt:lpstr>
      <vt:lpstr>Презентация PowerPoint</vt:lpstr>
      <vt:lpstr>Белфаст</vt:lpstr>
      <vt:lpstr>Абердин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Великобритании</dc:title>
  <dc:creator>CSKA</dc:creator>
  <cp:lastModifiedBy>Bacharnikova</cp:lastModifiedBy>
  <cp:revision>53</cp:revision>
  <dcterms:created xsi:type="dcterms:W3CDTF">2012-05-16T17:43:41Z</dcterms:created>
  <dcterms:modified xsi:type="dcterms:W3CDTF">2018-12-28T10:14:40Z</dcterms:modified>
</cp:coreProperties>
</file>