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4" r:id="rId7"/>
    <p:sldId id="265" r:id="rId8"/>
    <p:sldId id="262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6ADA9A7-2628-414C-A713-551DA108BB5B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C9BFA5F-FFDB-4B92-A3B0-352D2B633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ADA9A7-2628-414C-A713-551DA108BB5B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BFA5F-FFDB-4B92-A3B0-352D2B633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6ADA9A7-2628-414C-A713-551DA108BB5B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C9BFA5F-FFDB-4B92-A3B0-352D2B633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ADA9A7-2628-414C-A713-551DA108BB5B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BFA5F-FFDB-4B92-A3B0-352D2B633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6ADA9A7-2628-414C-A713-551DA108BB5B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C9BFA5F-FFDB-4B92-A3B0-352D2B633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ADA9A7-2628-414C-A713-551DA108BB5B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BFA5F-FFDB-4B92-A3B0-352D2B633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ADA9A7-2628-414C-A713-551DA108BB5B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BFA5F-FFDB-4B92-A3B0-352D2B633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ADA9A7-2628-414C-A713-551DA108BB5B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BFA5F-FFDB-4B92-A3B0-352D2B633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6ADA9A7-2628-414C-A713-551DA108BB5B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BFA5F-FFDB-4B92-A3B0-352D2B633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ADA9A7-2628-414C-A713-551DA108BB5B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BFA5F-FFDB-4B92-A3B0-352D2B633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ADA9A7-2628-414C-A713-551DA108BB5B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BFA5F-FFDB-4B92-A3B0-352D2B6338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6ADA9A7-2628-414C-A713-551DA108BB5B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C9BFA5F-FFDB-4B92-A3B0-352D2B633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Игра-дебаты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День правовой помощи детям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826366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«Кто владеет информацией,  тот владеет миром»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3528" y="5867400"/>
            <a:ext cx="3654112" cy="6579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Натан Ротшильд - </a:t>
            </a:r>
            <a:r>
              <a:rPr lang="ru-RU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британский банкир и политик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3995936" y="5877272"/>
            <a:ext cx="4474840" cy="639762"/>
          </a:xfrm>
        </p:spPr>
        <p:txBody>
          <a:bodyPr>
            <a:noAutofit/>
          </a:bodyPr>
          <a:lstStyle/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Уинстон Черчилль </a:t>
            </a:r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sz="14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британский государственный </a:t>
            </a:r>
            <a:r>
              <a:rPr lang="ru-RU" sz="14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политический деятель, </a:t>
            </a:r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Лауреат  Нобелевской премии по литературе (1953)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184" y="1711325"/>
            <a:ext cx="345710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6575" y="1711325"/>
            <a:ext cx="3244524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нформация в современном мире</a:t>
            </a:r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888" y="3567335"/>
            <a:ext cx="3012140" cy="2256198"/>
          </a:xfrm>
        </p:spPr>
      </p:pic>
      <p:sp>
        <p:nvSpPr>
          <p:cNvPr id="5" name="Прямоугольник 4"/>
          <p:cNvSpPr/>
          <p:nvPr/>
        </p:nvSpPr>
        <p:spPr>
          <a:xfrm>
            <a:off x="817418" y="1648691"/>
            <a:ext cx="75645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настоящее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время информация представляет собой один из важнейших ресурсов для человечества, и имеет решающее значение, т.е. движущую силу направлен­ную на его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развитие.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79700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0250" advClick="0" advTm="11000"/>
    </mc:Choice>
    <mc:Fallback>
      <p:transition spd="slow" advClick="0" advTm="11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348880"/>
            <a:ext cx="755466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Доступность </a:t>
            </a:r>
            <a:r>
              <a:rPr lang="ru-RU" dirty="0" smtClean="0"/>
              <a:t>информации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23528" y="1484784"/>
            <a:ext cx="4320480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Вред?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580112" y="4581128"/>
            <a:ext cx="2808312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Ценность?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55576" y="5013176"/>
            <a:ext cx="360040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Свобода?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660232" y="1844824"/>
            <a:ext cx="2304256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Ресурс?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Кто или что формирует общественное мнение?</a:t>
            </a:r>
            <a:endParaRPr lang="ru-RU" dirty="0"/>
          </a:p>
        </p:txBody>
      </p:sp>
      <p:pic>
        <p:nvPicPr>
          <p:cNvPr id="7" name="Содержимое 6" descr="2851398-3f792be807e2374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3933056"/>
            <a:ext cx="2620944" cy="2088232"/>
          </a:xfrm>
        </p:spPr>
      </p:pic>
      <p:sp>
        <p:nvSpPr>
          <p:cNvPr id="4" name="Овал 3"/>
          <p:cNvSpPr/>
          <p:nvPr/>
        </p:nvSpPr>
        <p:spPr>
          <a:xfrm>
            <a:off x="467544" y="2132856"/>
            <a:ext cx="381642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Культура?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139952" y="4581128"/>
            <a:ext cx="3528392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Политики?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336" y="285497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Социальные сети как регулятор общественного мнения</a:t>
            </a:r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492" y="4169947"/>
            <a:ext cx="3078406" cy="214772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97" y="1355137"/>
            <a:ext cx="2883135" cy="2162352"/>
          </a:xfrm>
          <a:prstGeom prst="rect">
            <a:avLst/>
          </a:prstGeom>
        </p:spPr>
      </p:pic>
      <p:pic>
        <p:nvPicPr>
          <p:cNvPr id="1026" name="Picture 2" descr="C:\Users\Sanya\Desktop\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439" y="2853513"/>
            <a:ext cx="2292093" cy="21623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трелка углом 8"/>
          <p:cNvSpPr/>
          <p:nvPr/>
        </p:nvSpPr>
        <p:spPr>
          <a:xfrm rot="5400000">
            <a:off x="5724639" y="2861912"/>
            <a:ext cx="1177637" cy="135585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 rot="16200000">
            <a:off x="2050908" y="3428381"/>
            <a:ext cx="1177637" cy="135585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73767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075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Развитие культуры общества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err="1" smtClean="0"/>
              <a:t>Самизда́т</a:t>
            </a:r>
            <a:r>
              <a:rPr lang="ru-RU" dirty="0" smtClean="0"/>
              <a:t> </a:t>
            </a:r>
            <a:r>
              <a:rPr lang="ru-RU" dirty="0" smtClean="0"/>
              <a:t>- способы </a:t>
            </a:r>
            <a:r>
              <a:rPr lang="ru-RU" dirty="0" smtClean="0"/>
              <a:t>неофициального и потому </a:t>
            </a:r>
            <a:r>
              <a:rPr lang="ru-RU" dirty="0" err="1" smtClean="0"/>
              <a:t>неподцензурного</a:t>
            </a:r>
            <a:r>
              <a:rPr lang="ru-RU" dirty="0" smtClean="0"/>
              <a:t> производства и распространения </a:t>
            </a:r>
            <a:r>
              <a:rPr lang="ru-RU" dirty="0" smtClean="0"/>
              <a:t>литературный произведений</a:t>
            </a:r>
            <a:r>
              <a:rPr lang="ru-RU" dirty="0" smtClean="0"/>
              <a:t>, религиозных и публицистических текстов в </a:t>
            </a:r>
            <a:r>
              <a:rPr lang="ru-RU" dirty="0" smtClean="0"/>
              <a:t>СССР. </a:t>
            </a:r>
            <a:r>
              <a:rPr lang="ru-RU" dirty="0" smtClean="0"/>
              <a:t>Копии текстов изготавливались автором или читателями </a:t>
            </a:r>
            <a:r>
              <a:rPr lang="ru-RU" i="1" dirty="0" smtClean="0"/>
              <a:t>без ведома и разрешения официальных органов </a:t>
            </a:r>
            <a:r>
              <a:rPr lang="ru-RU" i="1" dirty="0" smtClean="0"/>
              <a:t>власти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Слово «самиздат» </a:t>
            </a:r>
            <a:r>
              <a:rPr lang="ru-RU" dirty="0" smtClean="0"/>
              <a:t>вошло английский в</a:t>
            </a:r>
            <a:r>
              <a:rPr lang="ru-RU" dirty="0" smtClean="0"/>
              <a:t>  </a:t>
            </a:r>
            <a:r>
              <a:rPr lang="ru-RU" dirty="0" smtClean="0"/>
              <a:t>(</a:t>
            </a:r>
            <a:r>
              <a:rPr lang="ru-RU" i="1" dirty="0" err="1" smtClean="0"/>
              <a:t>samizdat</a:t>
            </a:r>
            <a:r>
              <a:rPr lang="ru-RU" dirty="0" smtClean="0"/>
              <a:t>) как название неподконтрольной властям литературы в </a:t>
            </a:r>
            <a:r>
              <a:rPr lang="ru-RU" dirty="0" smtClean="0"/>
              <a:t>авторитарных странах</a:t>
            </a:r>
            <a:r>
              <a:rPr lang="ru-RU" baseline="30000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Информационная война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  —  представляет собой, целенаправленное  воздействие на  население  другого государства путём распространения </a:t>
            </a:r>
            <a:r>
              <a:rPr lang="ru-RU" dirty="0" smtClean="0"/>
              <a:t>определённой</a:t>
            </a:r>
            <a:r>
              <a:rPr lang="ru-RU" dirty="0" smtClean="0"/>
              <a:t> информации, нанесения ущерба информации, информационным </a:t>
            </a:r>
            <a:r>
              <a:rPr lang="ru-RU" dirty="0" smtClean="0"/>
              <a:t>процессам</a:t>
            </a:r>
            <a:r>
              <a:rPr lang="ru-RU" dirty="0" smtClean="0"/>
              <a:t> и информационным системам противника при одновременной защите собственной информации, информационных процессов и информационных систем, для достижения информационного превосходства.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Один в </a:t>
            </a:r>
            <a:r>
              <a:rPr lang="ru-RU" smtClean="0"/>
              <a:t>поле  </a:t>
            </a:r>
            <a:r>
              <a:rPr lang="ru-RU" dirty="0" smtClean="0"/>
              <a:t>воин?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772816"/>
            <a:ext cx="3229322" cy="4241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52</TotalTime>
  <Words>94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Игра-дебаты</vt:lpstr>
      <vt:lpstr>«Кто владеет информацией,  тот владеет миром»</vt:lpstr>
      <vt:lpstr>Информация в современном мире</vt:lpstr>
      <vt:lpstr>Доступность информации</vt:lpstr>
      <vt:lpstr>Кто или что формирует общественное мнение?</vt:lpstr>
      <vt:lpstr>Социальные сети как регулятор общественного мнения</vt:lpstr>
      <vt:lpstr>Развитие культуры общества</vt:lpstr>
      <vt:lpstr>Информационная война</vt:lpstr>
      <vt:lpstr>Один в поле  воин?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Игра-дебаты</dc:title>
  <dc:creator>СЗ</dc:creator>
  <cp:lastModifiedBy>СЗ</cp:lastModifiedBy>
  <cp:revision>7</cp:revision>
  <dcterms:created xsi:type="dcterms:W3CDTF">2018-11-21T07:54:06Z</dcterms:created>
  <dcterms:modified xsi:type="dcterms:W3CDTF">2018-11-21T10:20:13Z</dcterms:modified>
</cp:coreProperties>
</file>