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80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1388923-2C33-4974-8113-5A23E79D77C6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8819517-3C55-4A33-8945-E498CEDEE1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opardylabs.com/" TargetMode="External"/><Relationship Id="rId7" Type="http://schemas.openxmlformats.org/officeDocument/2006/relationships/hyperlink" Target="http://www.studystack.com/" TargetMode="External"/><Relationship Id="rId2" Type="http://schemas.openxmlformats.org/officeDocument/2006/relationships/hyperlink" Target="http://www.flashcardmachin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ondle.com/" TargetMode="External"/><Relationship Id="rId5" Type="http://schemas.openxmlformats.org/officeDocument/2006/relationships/hyperlink" Target="http://www.wordlearner.com/" TargetMode="External"/><Relationship Id="rId4" Type="http://schemas.openxmlformats.org/officeDocument/2006/relationships/hyperlink" Target="http://learningapp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«Создание и использование мультимедийных ресурсов как одна из форм повышения качества урока»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ИКТ-компетентность учителя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15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профессиональную педагогическую ИКТ-компетентность входят: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Общепользовательская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ИКТ-компетентность.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Общепедагогическая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ИКТ-компетентность.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Предметно-педагогическая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ИКТ-компетентность</a:t>
            </a:r>
          </a:p>
        </p:txBody>
      </p:sp>
    </p:spTree>
    <p:extLst>
      <p:ext uri="{BB962C8B-B14F-4D97-AF65-F5344CB8AC3E}">
        <p14:creationId xmlns:p14="http://schemas.microsoft.com/office/powerpoint/2010/main" val="311262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32856"/>
            <a:ext cx="7408333" cy="3993307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приемов и соблюдение правил начала, приостановки, продолжения и завершения работы со средствами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ИКТ.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этических и правовых норм использования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ИКТ. </a:t>
            </a:r>
          </a:p>
          <a:p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Видеоаудиофиксация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процессов в окружающем мире и в образовательном процессе.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Клавиатурный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ввод.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Аудиовидиотекстовая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коммуникация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Навыки поиска в Интернете и базах данных.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Систематическое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использование имеющихся навыков в повседневном и профессиональном контексте.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Общепользовательская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ИКТ-компетентность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0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образовательного процесса, при которой учащиеся  следуют нормам цитирования и ссылок (при умении учителя использовать системы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антиплагиата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 используют предоставленные им инструменты информационной деятельности.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проведение выступлений, обсуждений, консультаций с компьютерной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поддержкой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проведение групповой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телекоммуникационной среде.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инструментов проектирования деятельности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формирования и использования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общепользовательского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компонента в работе учащихся.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Общепедагогическая ИКТ -компетентность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2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53650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Постановка и проведение эксперимента в виртуальных лабораториях своего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Обработка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числовых данных с помощью инструментов компьютерной статистики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визуализации.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качественных информационных источников своего предмета, включая: o литературные тексты и экранизации, o исторические документы, включая исторические карты (все предметы).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Представление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информации в родословных деревьях и на линиях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времени.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цифровых технологий музыкальной композиции и исполнения (музыка).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Использование цифровых технологий визуального творчества, в том числе мультипликации,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анимации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виртуальных и реальных устройств с цифровым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управлением.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Предметно-педагогическая ИКТ- компетентность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7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www.classtools.net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www.brainflips.com</a:t>
            </a:r>
          </a:p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www.flashcardmachine.com</a:t>
            </a:r>
            <a:endParaRPr lang="ru-RU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www.jeopardylabs.com</a:t>
            </a:r>
            <a:endParaRPr lang="ru-RU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learningapps.org</a:t>
            </a:r>
            <a:endParaRPr lang="ru-RU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www.wordlearner.com</a:t>
            </a:r>
            <a:endParaRPr lang="ru-RU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www.zondle.com</a:t>
            </a:r>
            <a:endParaRPr lang="ru-RU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http://www.studystack.com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Интерне-ресурсы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6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260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ИКТ-компетентность учителя</vt:lpstr>
      <vt:lpstr>Презентация PowerPoint</vt:lpstr>
      <vt:lpstr>Общепользовательская ИКТ-компетентность.  </vt:lpstr>
      <vt:lpstr>Общепедагогическая ИКТ -компетентность</vt:lpstr>
      <vt:lpstr>Предметно-педагогическая ИКТ- компетентность</vt:lpstr>
      <vt:lpstr>Интерне-ресурсы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ИКТ-компетентность учителя</dc:title>
  <dc:creator>Большой</dc:creator>
  <cp:lastModifiedBy>Большой</cp:lastModifiedBy>
  <cp:revision>5</cp:revision>
  <dcterms:created xsi:type="dcterms:W3CDTF">2017-01-08T11:05:23Z</dcterms:created>
  <dcterms:modified xsi:type="dcterms:W3CDTF">2017-01-08T13:10:41Z</dcterms:modified>
</cp:coreProperties>
</file>