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4660"/>
  </p:normalViewPr>
  <p:slideViewPr>
    <p:cSldViewPr snapToGrid="0">
      <p:cViewPr>
        <p:scale>
          <a:sx n="100" d="100"/>
          <a:sy n="100" d="100"/>
        </p:scale>
        <p:origin x="-924" y="10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685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1801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332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8354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0449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537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433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16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4944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-4420322" y="4176642"/>
            <a:ext cx="9496928" cy="758630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640231" y="-39347"/>
            <a:ext cx="6237170" cy="9183347"/>
          </a:xfrm>
          <a:prstGeom prst="rect">
            <a:avLst/>
          </a:prstGeom>
          <a:blipFill>
            <a:blip r:embed="rId1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6202" y="639"/>
            <a:ext cx="5981798" cy="266876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 cstate="email">
            <a:extLst>
              <a:ext uri="{BEBA8EAE-BF5A-486C-A8C5-ECC9F3942E4B}">
                <a14:imgProps xmlns=""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975594" y="4079716"/>
            <a:ext cx="8992971" cy="9939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780" y="5032597"/>
            <a:ext cx="1372220" cy="404058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144" y="2293599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BD457-A5A2-474D-95B5-C6B02AADF47C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A796B-2479-4175-9CD8-07F66C0B2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797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49" y="1496484"/>
            <a:ext cx="6156081" cy="480906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Консультация для родителей </a:t>
            </a:r>
            <a:b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«</a:t>
            </a:r>
            <a:r>
              <a:rPr lang="ru-RU" sz="4000" b="1" dirty="0" err="1" smtClean="0">
                <a:solidFill>
                  <a:srgbClr val="0070C0"/>
                </a:solidFill>
                <a:latin typeface="Georgia" pitchFamily="18" charset="0"/>
              </a:rPr>
              <a:t>Пластилинография</a:t>
            </a: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-</a:t>
            </a:r>
            <a:b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 рисование пластилином» </a:t>
            </a:r>
            <a:b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</a:br>
            <a:endParaRPr lang="ru-RU" sz="40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0368" y="7162800"/>
            <a:ext cx="2460381" cy="1800225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Составила: Назарова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Наталья Александровна</a:t>
            </a:r>
            <a:endParaRPr lang="ru-RU" sz="1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4" name="Рисунок 3" descr="SDC129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4904" y="5829301"/>
            <a:ext cx="2272196" cy="30575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16539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01675" y="742950"/>
            <a:ext cx="5946775" cy="595312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Рисование пластилином –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 увлекательное и полезное занятие. Увлекательное - так как позволяет сделать картину из пластилина рельефной, а, следовательно, более живой. А полезное - так как дает детским пальчикам хорошую мышечную тренировку. Особенно когда приходится размазывать пластилин по поверхности или отщипывать мелкие кусочки. А это хорошо развивает мелкую моторику рук, готовя их к школьным нагрузкам.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Главное, работая над картиной из пластилина - не переоценить силы ребенка, дать детям интересные и доступные задачи. Тогда ребенок получит максимум удовольствия от процесса и от результата своей работы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.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А это - залог будущих успехов.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endParaRPr lang="ru-RU" sz="20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4" name="Рисунок 3" descr="IMG_4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25" y="6127610"/>
            <a:ext cx="3848100" cy="27707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3995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4375" y="371475"/>
            <a:ext cx="5848351" cy="8223886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Разнообразьте работу и еще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больше заинтересуйте ребенка использованием различных материалов - бисера, бусинок, горошинок, семян растений, макарон, крупу которые можно вдавливать в пластилиновую основу.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Поскольку польза для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мелкой моторики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заключается в самой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лепке, а не в результате,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важно заинтересовать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ребенка самим процессом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 создания картин из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пластилина. Важно,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чтобы он  разминал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пластилин, отрывал от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него кусочки, качал их между пальчиками.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Эти действия дети охотно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выполняют в игровой форме.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P11405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2525" y="3316838"/>
            <a:ext cx="2345475" cy="28934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399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14400" y="987553"/>
            <a:ext cx="5648326" cy="760780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Для развития мелкой моторики полезны следующие простые действия, которые можно выполнять не только создавая картину из пластилина, но и как самостоятельные упражнения.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Размажьте вместе с ребенком пластилин по поверхности картона и предложите выложить на нем узоры из круп, макарон.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Предлагайте ребенку и другие материалы для лепки: соленое тесто, глину. Каждый новый материал подарит детям новые тактильные ощущения и возможности для творчества. </a:t>
            </a:r>
            <a:b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</a:br>
            <a:endParaRPr lang="ru-RU" sz="2000" b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39952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351D8B"/>
      </a:hlink>
      <a:folHlink>
        <a:srgbClr val="731A36"/>
      </a:folHlink>
    </a:clrScheme>
    <a:fontScheme name="Constantia/Franklin Gothic Book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атовое стекло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11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Консультация для родителей   «Пластилинография-  рисование пластилином»  </vt:lpstr>
      <vt:lpstr>Рисование пластилином –  увлекательное и полезное занятие. Увлекательное - так как позволяет сделать картину из пластилина рельефной, а, следовательно, более живой. А полезное - так как дает детским пальчикам хорошую мышечную тренировку. Особенно когда приходится размазывать пластилин по поверхности или отщипывать мелкие кусочки. А это хорошо развивает мелкую моторику рук, готовя их к школьным нагрузкам. Главное, работая над картиной из пластилина - не переоценить силы ребенка, дать детям интересные и доступные задачи. Тогда ребенок получит максимум удовольствия от процесса и от результата своей работы.  А это - залог будущих успехов.  </vt:lpstr>
      <vt:lpstr> Разнообразьте работу и еще  больше заинтересуйте ребенка использованием различных материалов - бисера, бусинок, горошинок, семян растений, макарон, крупу которые можно вдавливать в пластилиновую основу.  Поскольку польза для  мелкой моторики  заключается в самой  лепке, а не в результате,  важно заинтересовать  ребенка самим процессом  создания картин из  пластилина. Важно,  чтобы он  разминал  пластилин, отрывал от него кусочки, качал их между пальчиками.  Эти действия дети охотно  выполняют в игровой форме. </vt:lpstr>
      <vt:lpstr> Для развития мелкой моторики полезны следующие простые действия, которые можно выполнять не только создавая картину из пластилина, но и как самостоятельные упражнения. Размажьте вместе с ребенком пластилин по поверхности картона и предложите выложить на нем узоры из круп, макарон.   Предлагайте ребенку и другие материалы для лепки: соленое тесто, глину. Каждый новый материал подарит детям новые тактильные ощущения и возможности для творчества.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Первый</cp:lastModifiedBy>
  <cp:revision>8</cp:revision>
  <dcterms:created xsi:type="dcterms:W3CDTF">2014-07-03T14:44:42Z</dcterms:created>
  <dcterms:modified xsi:type="dcterms:W3CDTF">2018-12-28T00:04:20Z</dcterms:modified>
</cp:coreProperties>
</file>