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3" r:id="rId4"/>
    <p:sldId id="275" r:id="rId5"/>
    <p:sldId id="282" r:id="rId6"/>
    <p:sldId id="278" r:id="rId7"/>
    <p:sldId id="276" r:id="rId8"/>
    <p:sldId id="286" r:id="rId9"/>
    <p:sldId id="283" r:id="rId10"/>
    <p:sldId id="279" r:id="rId11"/>
    <p:sldId id="277" r:id="rId12"/>
    <p:sldId id="285" r:id="rId13"/>
    <p:sldId id="27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8792" cy="1080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«ЛЭПБУК» В ОБРАЗОВАТЕЛЬНЫЙ ПРОЦЕСС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707904" y="5877272"/>
            <a:ext cx="5184576" cy="79208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Конюхова С. Л., </a:t>
            </a:r>
          </a:p>
          <a:p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</a:t>
            </a:r>
            <a:endParaRPr lang="ru-RU" sz="1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esktop\Мастер-класс\1542956646111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34481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2" descr="C:\Users\123\Desktop\Мастер-класс\1543246571041_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Мастер-класс\1543246566659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Мастер-класс\1543246558519_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074" name="Picture 2" descr="C:\Users\123\Desktop\depositphotos_18438047-stock-photo-happy-smiley-emoticon-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2276531" cy="2065834"/>
          </a:xfrm>
          <a:prstGeom prst="rect">
            <a:avLst/>
          </a:prstGeom>
          <a:noFill/>
        </p:spPr>
      </p:pic>
      <p:pic>
        <p:nvPicPr>
          <p:cNvPr id="3076" name="Picture 4" descr="C:\Users\123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348880"/>
            <a:ext cx="2266950" cy="208823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Отношение к мастер - классу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23\Desktop\slide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56992"/>
            <a:ext cx="8229600" cy="1440160"/>
          </a:xfrm>
        </p:spPr>
        <p:txBody>
          <a:bodyPr>
            <a:norm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Спасибо за внимание!</a:t>
            </a:r>
            <a:endParaRPr lang="ru-RU" sz="5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«ЛЭПБУКА» содержит  этапы: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целеполагание (выбор темы);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лэпбука (составление плана);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выполнение (практическая часть);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подведение итогов.</a:t>
            </a: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Picture 2" descr="C:\Users\123\Desktop\Мастер-класс\1542956646111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 descr="C:\Users\123\Desktop\Мастер-класс\1543246647699_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23\Desktop\Мастер-класс\1543246638913_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2" descr="C:\Users\123\Desktop\Мастер-класс\1543246573960_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317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026" name="Picture 2" descr="C:\Users\123\Desktop\Мастер-класс\1543246642300_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1002503"/>
            <a:ext cx="6386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 descr="C:\Users\123\Downloads\1543502833331_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ownloads\1543502838346_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57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ВНЕДРЕНИЕ ТЕХНОЛОГИИ «ЛЭПБУК» В ОБРАЗОВАТЕЛЬНЫЙ ПРОЦЕСС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Отношение к мастер - классу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27</cp:revision>
  <dcterms:created xsi:type="dcterms:W3CDTF">2018-11-20T03:21:02Z</dcterms:created>
  <dcterms:modified xsi:type="dcterms:W3CDTF">2018-11-29T15:10:51Z</dcterms:modified>
</cp:coreProperties>
</file>