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99" r:id="rId3"/>
    <p:sldId id="266" r:id="rId4"/>
    <p:sldId id="262" r:id="rId5"/>
    <p:sldId id="298" r:id="rId6"/>
    <p:sldId id="263" r:id="rId7"/>
    <p:sldId id="265" r:id="rId8"/>
    <p:sldId id="267" r:id="rId9"/>
    <p:sldId id="269" r:id="rId10"/>
    <p:sldId id="275" r:id="rId11"/>
    <p:sldId id="293" r:id="rId12"/>
    <p:sldId id="288" r:id="rId13"/>
    <p:sldId id="270" r:id="rId14"/>
    <p:sldId id="30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C5CD8-D7AA-413A-8C9E-AE0018E82C9F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065D9-EDBD-4197-89BD-AFCA3F13944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0628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065D9-EDBD-4197-89BD-AFCA3F139442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309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64704"/>
            <a:ext cx="878497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СПб ГБ ПОУ «Техникум «Приморский»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Методическая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разработка урока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дисциплине Основы безопасности жизнедеятельности</a:t>
            </a:r>
          </a:p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ЗАЩИТА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ЧРЕЗВЫЧАЙНЫХ СИТУАЦИЙ ПРИРОДНОГО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ТЕХНОГЕННОГО ХАРАКТЕРА.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ПОРЯДОК ДЕЙСТВИЙ 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СИГНАЛАМ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ГРАЖДАНСКОЙ ОБОРОНЫ</a:t>
            </a:r>
          </a:p>
          <a:p>
            <a:pPr algn="ctr"/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Подготовил преподаватель-организатор ОБЖ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Брижахин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Е.Д.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г. Санкт-Петербург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2018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42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ЗАЩИТА 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ОТ ЧРЕЗВЫЧАЙНЫХ СИТУАЦИЙ ПРИРОДНОГО И ТЕХНОГЕННОГО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ХАРАКТЕРА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1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ngschool1.ru/Inform/local_acts/ChS/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531" y="-7876257"/>
            <a:ext cx="825891" cy="115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4" name="Picture 2" descr="http://engschool1.ru/Inform/local_acts/ChS/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73"/>
          <a:stretch/>
        </p:blipFill>
        <p:spPr bwMode="auto">
          <a:xfrm>
            <a:off x="3131840" y="0"/>
            <a:ext cx="59327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04" y="2060848"/>
            <a:ext cx="325428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Действия во время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</a:rPr>
              <a:t>в</a:t>
            </a:r>
            <a:r>
              <a:rPr lang="ru-RU" sz="2800" b="1" dirty="0" smtClean="0">
                <a:solidFill>
                  <a:srgbClr val="C00000"/>
                </a:solidFill>
              </a:rPr>
              <a:t>незапного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 землетрясения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4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yunail.ru/yunail/images/7674c46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2" y="692696"/>
            <a:ext cx="9070288" cy="606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0"/>
            <a:ext cx="903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Действия при наводнении.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4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24"/>
            <a:ext cx="9179496" cy="6852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943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 </a:t>
            </a:r>
          </a:p>
        </p:txBody>
      </p:sp>
      <p:pic>
        <p:nvPicPr>
          <p:cNvPr id="18435" name="Содержимое 3" descr="rnOcIcWT3sg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5193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79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116949"/>
            <a:ext cx="74382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Чрезвычайные </a:t>
            </a:r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ситуации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4088" y="1777172"/>
            <a:ext cx="277338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ЧС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техногенного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характера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6967" y="1777172"/>
            <a:ext cx="24421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ЧС 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природного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характера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www.slaviza.ru/uploads/posts/2013-12/1387206977_1359575502_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57" y="4005064"/>
            <a:ext cx="3529063" cy="224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syl.ru/misc/i/ai/70298/8046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280"/>
          <a:stretch/>
        </p:blipFill>
        <p:spPr bwMode="auto">
          <a:xfrm>
            <a:off x="4490509" y="4022431"/>
            <a:ext cx="4074958" cy="2232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низ 5"/>
          <p:cNvSpPr/>
          <p:nvPr/>
        </p:nvSpPr>
        <p:spPr>
          <a:xfrm>
            <a:off x="1907704" y="1040279"/>
            <a:ext cx="179684" cy="736893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6559528" y="1040279"/>
            <a:ext cx="179684" cy="736893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26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Метеорологические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(ураганы, бури, смерчи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://i.huffpost.com/gen/1589287/images/o-TORNADO-faceboo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4840487" cy="30243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allyslide.com/thumbs/72571d33ca05837e28b999da51eadfe0/img1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62" t="39747" r="27715" b="8151"/>
          <a:stretch/>
        </p:blipFill>
        <p:spPr bwMode="auto">
          <a:xfrm>
            <a:off x="5364088" y="1268760"/>
            <a:ext cx="3423138" cy="29776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allpaperflix.com/wp-content/uploads/2016/09/cool-nature-storms-hd-wallpaper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5157192"/>
            <a:ext cx="2014006" cy="16112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se7en.ru/files/wind_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464139"/>
            <a:ext cx="3456384" cy="2304257"/>
          </a:xfrm>
          <a:prstGeom prst="rect">
            <a:avLst/>
          </a:prstGeom>
          <a:ln w="38100" cap="sq">
            <a:solidFill>
              <a:schemeClr val="tx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www.meteovesti.ru/pictures/63278111279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84"/>
          <a:stretch/>
        </p:blipFill>
        <p:spPr bwMode="auto">
          <a:xfrm>
            <a:off x="2898811" y="5157192"/>
            <a:ext cx="2250783" cy="16112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72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56895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/>
              <a:t>УРАГАН</a:t>
            </a:r>
            <a:r>
              <a:rPr lang="ru-RU" sz="2400" b="1" dirty="0"/>
              <a:t>– это атмосферный вихрь больших размеров со скоростью ветра до 120 км/ч, а в приземном слое до 200 км/ч. </a:t>
            </a:r>
            <a:endParaRPr lang="ru-RU" sz="2400" b="1" dirty="0" smtClean="0"/>
          </a:p>
          <a:p>
            <a:endParaRPr lang="ru-RU" sz="2400" b="1" dirty="0"/>
          </a:p>
          <a:p>
            <a:r>
              <a:rPr lang="ru-RU" sz="2400" b="1" u="sng" dirty="0"/>
              <a:t>БУРЯ</a:t>
            </a:r>
            <a:r>
              <a:rPr lang="ru-RU" sz="2400" b="1" dirty="0"/>
              <a:t> – длительный, очень сильный ветер со скоростью более 20 м/с, наблюдается обычно при прохождении циклона и сопровождается сильным волнением на море и разрушениями на суше. </a:t>
            </a:r>
          </a:p>
          <a:p>
            <a:r>
              <a:rPr lang="ru-RU" sz="2400" b="1" dirty="0"/>
              <a:t>На море термину “буря” соответствует синоним “шторм”. </a:t>
            </a:r>
            <a:endParaRPr lang="ru-RU" sz="2400" b="1" dirty="0" smtClean="0"/>
          </a:p>
          <a:p>
            <a:endParaRPr lang="ru-RU" sz="2400" b="1" dirty="0"/>
          </a:p>
          <a:p>
            <a:r>
              <a:rPr lang="ru-RU" sz="2400" b="1" u="sng" dirty="0"/>
              <a:t>СМЕРЧ</a:t>
            </a:r>
            <a:r>
              <a:rPr lang="ru-RU" sz="2400" b="1" dirty="0"/>
              <a:t> – атмосферный вихрь, возникающий в грозовом облаке и распространяющийся </a:t>
            </a:r>
            <a:r>
              <a:rPr lang="ru-RU" sz="2400" b="1" dirty="0" smtClean="0"/>
              <a:t>вниз, </a:t>
            </a:r>
            <a:r>
              <a:rPr lang="ru-RU" sz="2400" b="1" dirty="0"/>
              <a:t>часто до самой поверхности Земли в виде темного облачного рукава или хобота диаметром в десятки и сотни метров. </a:t>
            </a:r>
            <a:r>
              <a:rPr lang="ru-RU" sz="2400" b="1" dirty="0" smtClean="0"/>
              <a:t>Воздух внутри вращается до 100 м/с. Существует </a:t>
            </a:r>
            <a:r>
              <a:rPr lang="ru-RU" sz="2400" b="1" dirty="0"/>
              <a:t>не долго, перемещаясь вместе с облаком.</a:t>
            </a:r>
          </a:p>
        </p:txBody>
      </p:sp>
    </p:spTree>
    <p:extLst>
      <p:ext uri="{BB962C8B-B14F-4D97-AF65-F5344CB8AC3E}">
        <p14:creationId xmlns:p14="http://schemas.microsoft.com/office/powerpoint/2010/main" val="347874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Гидрологические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(наводнения, сели, цунами, снежные лавины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 descr="http://free4kwallpaper.com/wp-content/uploads/2016/01/Top-4K-Winter-Wallpaper-2560x144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5" r="6000"/>
          <a:stretch/>
        </p:blipFill>
        <p:spPr bwMode="auto">
          <a:xfrm>
            <a:off x="4860032" y="1377365"/>
            <a:ext cx="3918878" cy="248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molnii.info/foto/cunami3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77071"/>
            <a:ext cx="3846870" cy="256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ikrim.net/2015/uploads/images/pix/preview-0956b7426233e073eab00141ff580d8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89" y="4067607"/>
            <a:ext cx="3869472" cy="259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img-2005-01.photosight.ru/13/72783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89" y="1388969"/>
            <a:ext cx="3849527" cy="2476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07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274638"/>
            <a:ext cx="9073008" cy="6250706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ЧС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техногенного характера 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возникают в </a:t>
            </a:r>
            <a:r>
              <a:rPr lang="ru-RU" sz="3600" i="1" u="sng" dirty="0">
                <a:latin typeface="Times New Roman" pitchFamily="18" charset="0"/>
                <a:cs typeface="Times New Roman" pitchFamily="18" charset="0"/>
              </a:rPr>
              <a:t>процессе производственной деятельности человека.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ЧС 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техногенного характера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– это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обстановка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 определенной территории, сложившаяся в результате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аварии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опасного техногенного происшествия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которые могут повлечь или повлекли за собой человеческие жертвы, ущерб здоровью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людей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или окружающей природной среде, значительные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материальные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потери и нарушение условий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жизнедеятельности.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77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6394722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Авария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это чрезвычайное событие техногенного характера, заключающееся в повреждении, выходе из строя, разрушении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технического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устройства или сооружения во время его работы.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Катастрофа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авария, которая повлекла за собой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человеческие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жертвы. </a:t>
            </a:r>
          </a:p>
        </p:txBody>
      </p:sp>
    </p:spTree>
    <p:extLst>
      <p:ext uri="{BB962C8B-B14F-4D97-AF65-F5344CB8AC3E}">
        <p14:creationId xmlns:p14="http://schemas.microsoft.com/office/powerpoint/2010/main" val="291276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Аварии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радиационно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опасном объекте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(аварии с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выбросом радиоактивные веществ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http://images.myshared.ru/4/41374/slide_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9" t="55611" r="65682" b="7156"/>
          <a:stretch/>
        </p:blipFill>
        <p:spPr bwMode="auto">
          <a:xfrm>
            <a:off x="3435533" y="1976346"/>
            <a:ext cx="2192578" cy="20295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images.myshared.ru/4/41374/slide_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14" t="11265" r="6117" b="52667"/>
          <a:stretch/>
        </p:blipFill>
        <p:spPr bwMode="auto">
          <a:xfrm>
            <a:off x="539551" y="4307710"/>
            <a:ext cx="2127903" cy="20613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images.myshared.ru/4/41374/slide_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16" t="11738" r="34359" b="52667"/>
          <a:stretch/>
        </p:blipFill>
        <p:spPr bwMode="auto">
          <a:xfrm>
            <a:off x="539552" y="1971652"/>
            <a:ext cx="2127903" cy="20342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images.myshared.ru/4/41374/slide_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5" t="11389" r="66247" b="56013"/>
          <a:stretch/>
        </p:blipFill>
        <p:spPr bwMode="auto">
          <a:xfrm>
            <a:off x="6480210" y="4293095"/>
            <a:ext cx="2262816" cy="20109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images.myshared.ru/4/41374/slide_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0" t="55204" r="32841" b="7113"/>
          <a:stretch/>
        </p:blipFill>
        <p:spPr bwMode="auto">
          <a:xfrm>
            <a:off x="6444207" y="1991233"/>
            <a:ext cx="2298819" cy="20454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supercoolpics.com/wp-content/uploads/2013/04/supercoolpics_14_0304201314055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8"/>
          <a:stretch/>
        </p:blipFill>
        <p:spPr bwMode="auto">
          <a:xfrm>
            <a:off x="3131840" y="4307710"/>
            <a:ext cx="2880320" cy="20463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47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239</Words>
  <Application>Microsoft Office PowerPoint</Application>
  <PresentationFormat>Экран (4:3)</PresentationFormat>
  <Paragraphs>40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ЧС техногенного характера возникают в процессе производственной деятельности человека.  ЧС техногенного характера – это обстановка на определенной территории, сложившаяся в результате аварии или опасного техногенного происшествия, которые могут повлечь или повлекли за собой человеческие жертвы, ущерб здоровью людей или окружающей природной среде, значительные материальные потери и нарушение условий жизнедеятельности.</vt:lpstr>
      <vt:lpstr>Авария – это чрезвычайное событие техногенного характера, заключающееся в повреждении, выходе из строя, разрушении технического устройства или сооружения во время его работы.  Катастрофа – это авария, которая повлекла за собой человеческие жертвы. </vt:lpstr>
      <vt:lpstr>Аварии на радиационно опасном объекте (аварии с выбросом радиоактивные веществ)</vt:lpstr>
      <vt:lpstr> ЗАЩИТА ОТ ЧРЕЗВЫЧАЙНЫХ СИТУАЦИЙ ПРИРОДНОГО И ТЕХНОГЕННОГО ХАРАКТЕРА</vt:lpstr>
      <vt:lpstr>Презентация PowerPoint</vt:lpstr>
      <vt:lpstr>Презентация PowerPoint</vt:lpstr>
      <vt:lpstr>Презентация PowerPoint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Чрезвычайные ситуации природного характера, причины их возникновения и возможные последствия Чрезвычайная ситуация (ЧС) – это обстановка, которая оказыва, ет отрицательное влияние на жизнедеятельность человека и приво, дит к жертвам среди людей. Чрезвычайная ситуация пр</dc:title>
  <dc:creator>Я</dc:creator>
  <cp:lastModifiedBy>Test_7</cp:lastModifiedBy>
  <cp:revision>57</cp:revision>
  <dcterms:created xsi:type="dcterms:W3CDTF">2017-02-04T17:07:45Z</dcterms:created>
  <dcterms:modified xsi:type="dcterms:W3CDTF">2018-12-28T12:11:20Z</dcterms:modified>
</cp:coreProperties>
</file>